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99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059E-11D9-4AE2-8C9A-99D714B2C216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EA1D-DFE2-4DAA-939C-C377E62DE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ocs.google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&#1199;&#1081;%20&#1078;&#1201;&#1084;&#1099;&#1089;&#1099;&#1085;%20&#1090;&#1077;&#1082;&#1089;&#1077;&#1088;&#1091;&#1075;&#1077;%20&#1072;&#1088;&#1085;&#1072;&#1083;&#1171;&#1072;&#1085;%20&#1090;&#1072;&#1087;&#1089;&#1099;&#1088;&#1084;&#1072;.m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22sabak/Bookmark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700808"/>
            <a:ext cx="4968552" cy="2304256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Жобалы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 іс- әрекет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6400800" cy="1752600"/>
          </a:xfrm>
        </p:spPr>
        <p:txBody>
          <a:bodyPr>
            <a:normAutofit/>
          </a:bodyPr>
          <a:lstStyle/>
          <a:p>
            <a:r>
              <a:rPr lang="kk-KZ" sz="1800" b="1" i="1" dirty="0" smtClean="0">
                <a:solidFill>
                  <a:srgbClr val="17993F"/>
                </a:solidFill>
                <a:latin typeface="Times New Roman" pitchFamily="18" charset="0"/>
                <a:cs typeface="Times New Roman" pitchFamily="18" charset="0"/>
              </a:rPr>
              <a:t>11-сынып</a:t>
            </a:r>
          </a:p>
          <a:p>
            <a:r>
              <a:rPr lang="kk-KZ" sz="1800" b="1" i="1" dirty="0" smtClean="0">
                <a:solidFill>
                  <a:srgbClr val="17993F"/>
                </a:solidFill>
                <a:latin typeface="Times New Roman" pitchFamily="18" charset="0"/>
                <a:cs typeface="Times New Roman" pitchFamily="18" charset="0"/>
              </a:rPr>
              <a:t>Пән мұғалімі: А.Бексолтан</a:t>
            </a:r>
            <a:endParaRPr lang="ru-RU" sz="1800" b="1" i="1" dirty="0">
              <a:solidFill>
                <a:srgbClr val="1799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2-tub-kz.yandex.net/i?id=4d554e1b994e646f2cda987b3e2e7177&amp;n=33&amp;h=215&amp;w=273"/>
          <p:cNvPicPr>
            <a:picLocks noChangeAspect="1" noChangeArrowheads="1"/>
          </p:cNvPicPr>
          <p:nvPr/>
        </p:nvPicPr>
        <p:blipFill>
          <a:blip r:embed="rId2" cstate="print"/>
          <a:srcRect b="9915"/>
          <a:stretch>
            <a:fillRect/>
          </a:stretch>
        </p:blipFill>
        <p:spPr bwMode="auto">
          <a:xfrm>
            <a:off x="179512" y="-1"/>
            <a:ext cx="8964488" cy="658278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36904" cy="358641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Ақыл тек  білімде ғана емес,  сонымен қатар   алған білімдерін тәжірибеде қолдана білуде»</a:t>
            </a:r>
            <a:r>
              <a:rPr lang="kk-KZ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(Аристотель)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764704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қсаты: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988840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Wix.com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сАйты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арқылы  сайт жасап үйрену,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аккауттарын пайдаланып  презентация жасап  өзіндік білім,  білік дағдыларын қалыптастырып, теорияны практикамен ұштастыра білу</a:t>
            </a:r>
          </a:p>
          <a:p>
            <a:pPr algn="ctr">
              <a:buFont typeface="Wingdings" pitchFamily="2" charset="2"/>
              <a:buChar char="Ø"/>
            </a:pPr>
            <a:endParaRPr lang="kk-KZ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4102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u="sng" dirty="0" err="1" smtClean="0">
                <a:latin typeface="Times New Roman" pitchFamily="18" charset="0"/>
                <a:cs typeface="Times New Roman" pitchFamily="18" charset="0"/>
              </a:rPr>
              <a:t>Саба</a:t>
            </a:r>
            <a:r>
              <a:rPr lang="kk-KZ" sz="4400" b="1" u="sng" dirty="0" smtClean="0">
                <a:latin typeface="Times New Roman" pitchFamily="18" charset="0"/>
                <a:cs typeface="Times New Roman" pitchFamily="18" charset="0"/>
              </a:rPr>
              <a:t>қ барысы:</a:t>
            </a:r>
            <a:endParaRPr lang="ru-RU" sz="4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636912"/>
            <a:ext cx="6768752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Алдыңғы сабақтатағы сайтпен жұмысты </a:t>
            </a:r>
            <a:r>
              <a:rPr lang="kk-KZ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топпен </a:t>
            </a: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аяқтау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412776"/>
            <a:ext cx="442948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Үй жұмысын </a:t>
            </a: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тексеру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5168" y="4005064"/>
            <a:ext cx="7488832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http://docs.google.com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сайтына кіріп екі топ өз жұмыстарын </a:t>
            </a:r>
            <a:r>
              <a:rPr lang="kk-KZ" sz="3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қорғауға </a:t>
            </a:r>
            <a:r>
              <a:rPr lang="kk-KZ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kk-K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дайындауы керек</a:t>
            </a:r>
            <a:r>
              <a:rPr lang="kk-KZ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limp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780928"/>
            <a:ext cx="1224135" cy="1088804"/>
          </a:xfrm>
          <a:prstGeom prst="rect">
            <a:avLst/>
          </a:prstGeom>
        </p:spPr>
      </p:pic>
      <p:pic>
        <p:nvPicPr>
          <p:cNvPr id="7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 l="58302" t="33266" r="32290" b="46062"/>
          <a:stretch>
            <a:fillRect/>
          </a:stretch>
        </p:blipFill>
        <p:spPr bwMode="auto">
          <a:xfrm>
            <a:off x="467544" y="1124744"/>
            <a:ext cx="1152128" cy="14232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Olimp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1224135" cy="10888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5733256"/>
            <a:ext cx="35264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Жобаны қорғау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34325" t="32109" r="13258" b="19657"/>
          <a:stretch>
            <a:fillRect/>
          </a:stretch>
        </p:blipFill>
        <p:spPr bwMode="auto">
          <a:xfrm>
            <a:off x="323528" y="5445224"/>
            <a:ext cx="1773748" cy="1224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8955" t="33094" r="33332" b="53833"/>
          <a:stretch>
            <a:fillRect/>
          </a:stretch>
        </p:blipFill>
        <p:spPr bwMode="auto">
          <a:xfrm>
            <a:off x="3635896" y="1412776"/>
            <a:ext cx="194421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ғалау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08876"/>
            <a:ext cx="7344815" cy="550861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80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Жобалық іс- әрекет</vt:lpstr>
      <vt:lpstr>«Ақыл тек  білімде ғана емес,  сонымен қатар   алған білімдерін тәжірибеде қолдана білуде»  (Аристотель)</vt:lpstr>
      <vt:lpstr>Слайд 3</vt:lpstr>
      <vt:lpstr>Слайд 4</vt:lpstr>
      <vt:lpstr>Слайд 5</vt:lpstr>
      <vt:lpstr>Бағалау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2017-01-26T04:31:51Z</dcterms:created>
  <dcterms:modified xsi:type="dcterms:W3CDTF">2017-02-07T15:55:46Z</dcterms:modified>
</cp:coreProperties>
</file>