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56" r:id="rId2"/>
    <p:sldId id="259" r:id="rId3"/>
    <p:sldId id="257" r:id="rId4"/>
    <p:sldId id="258" r:id="rId5"/>
    <p:sldId id="260" r:id="rId6"/>
    <p:sldId id="315" r:id="rId7"/>
    <p:sldId id="347" r:id="rId8"/>
    <p:sldId id="316" r:id="rId9"/>
    <p:sldId id="262" r:id="rId10"/>
    <p:sldId id="317" r:id="rId11"/>
    <p:sldId id="263" r:id="rId12"/>
    <p:sldId id="318" r:id="rId13"/>
    <p:sldId id="264" r:id="rId14"/>
    <p:sldId id="319" r:id="rId15"/>
    <p:sldId id="265" r:id="rId16"/>
    <p:sldId id="337" r:id="rId17"/>
    <p:sldId id="266" r:id="rId18"/>
    <p:sldId id="336" r:id="rId19"/>
    <p:sldId id="268" r:id="rId20"/>
    <p:sldId id="335" r:id="rId21"/>
    <p:sldId id="269" r:id="rId22"/>
    <p:sldId id="334" r:id="rId23"/>
    <p:sldId id="270" r:id="rId24"/>
    <p:sldId id="333" r:id="rId25"/>
    <p:sldId id="271" r:id="rId26"/>
    <p:sldId id="320" r:id="rId27"/>
    <p:sldId id="278" r:id="rId28"/>
    <p:sldId id="321" r:id="rId29"/>
    <p:sldId id="272" r:id="rId30"/>
    <p:sldId id="332" r:id="rId31"/>
    <p:sldId id="273" r:id="rId32"/>
    <p:sldId id="331" r:id="rId33"/>
    <p:sldId id="274" r:id="rId34"/>
    <p:sldId id="330" r:id="rId35"/>
    <p:sldId id="276" r:id="rId36"/>
    <p:sldId id="329" r:id="rId37"/>
    <p:sldId id="275" r:id="rId38"/>
    <p:sldId id="328" r:id="rId39"/>
    <p:sldId id="277" r:id="rId40"/>
    <p:sldId id="327" r:id="rId41"/>
    <p:sldId id="279" r:id="rId42"/>
    <p:sldId id="326" r:id="rId43"/>
    <p:sldId id="303" r:id="rId44"/>
    <p:sldId id="325" r:id="rId45"/>
    <p:sldId id="305" r:id="rId46"/>
    <p:sldId id="324" r:id="rId47"/>
    <p:sldId id="304" r:id="rId48"/>
    <p:sldId id="323" r:id="rId49"/>
    <p:sldId id="346" r:id="rId50"/>
    <p:sldId id="322" r:id="rId51"/>
    <p:sldId id="338" r:id="rId52"/>
    <p:sldId id="339" r:id="rId53"/>
    <p:sldId id="340" r:id="rId54"/>
    <p:sldId id="341" r:id="rId55"/>
    <p:sldId id="342" r:id="rId56"/>
    <p:sldId id="343" r:id="rId57"/>
    <p:sldId id="344" r:id="rId58"/>
    <p:sldId id="345" r:id="rId59"/>
    <p:sldId id="314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9A518-C1BD-4494-8BA9-5D1C616FFBDE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0E196-9AFB-41B6-9494-2058BC733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2770DF-610C-48F3-8E9F-F000F2C7116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5D91D2-872B-4578-B1BC-02DCEA203F3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5D3917-0D64-4050-9654-DC3D17665B7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1F88-CD6E-47D5-94FC-6C94C39B0D6F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EB88-2FA9-4616-B250-01C86D621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1F88-CD6E-47D5-94FC-6C94C39B0D6F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EB88-2FA9-4616-B250-01C86D621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1F88-CD6E-47D5-94FC-6C94C39B0D6F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EB88-2FA9-4616-B250-01C86D621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7F5C972-3A73-4400-AEAB-3BC27C502A2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372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1F88-CD6E-47D5-94FC-6C94C39B0D6F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EB88-2FA9-4616-B250-01C86D621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1F88-CD6E-47D5-94FC-6C94C39B0D6F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EB88-2FA9-4616-B250-01C86D621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1F88-CD6E-47D5-94FC-6C94C39B0D6F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EB88-2FA9-4616-B250-01C86D621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1F88-CD6E-47D5-94FC-6C94C39B0D6F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EB88-2FA9-4616-B250-01C86D621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1F88-CD6E-47D5-94FC-6C94C39B0D6F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EB88-2FA9-4616-B250-01C86D621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1F88-CD6E-47D5-94FC-6C94C39B0D6F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EB88-2FA9-4616-B250-01C86D621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1F88-CD6E-47D5-94FC-6C94C39B0D6F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EB88-2FA9-4616-B250-01C86D621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1F88-CD6E-47D5-94FC-6C94C39B0D6F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EB88-2FA9-4616-B250-01C86D621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91F88-CD6E-47D5-94FC-6C94C39B0D6F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BEB88-2FA9-4616-B250-01C86D621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accent5">
              <a:lumMod val="50000"/>
            </a:schemeClr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3.wav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slide" Target="slide3.xml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audio" Target="../media/audio4.wav"/><Relationship Id="rId9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8.xml"/><Relationship Id="rId18" Type="http://schemas.openxmlformats.org/officeDocument/2006/relationships/slide" Target="slide41.xml"/><Relationship Id="rId26" Type="http://schemas.openxmlformats.org/officeDocument/2006/relationships/slide" Target="slide43.xml"/><Relationship Id="rId3" Type="http://schemas.openxmlformats.org/officeDocument/2006/relationships/image" Target="../media/image5.gif"/><Relationship Id="rId21" Type="http://schemas.openxmlformats.org/officeDocument/2006/relationships/slide" Target="slide35.xml"/><Relationship Id="rId7" Type="http://schemas.openxmlformats.org/officeDocument/2006/relationships/slide" Target="slide10.xml"/><Relationship Id="rId12" Type="http://schemas.openxmlformats.org/officeDocument/2006/relationships/slide" Target="slide25.xml"/><Relationship Id="rId17" Type="http://schemas.openxmlformats.org/officeDocument/2006/relationships/slide" Target="slide16.xml"/><Relationship Id="rId25" Type="http://schemas.openxmlformats.org/officeDocument/2006/relationships/slide" Target="slide47.xml"/><Relationship Id="rId2" Type="http://schemas.openxmlformats.org/officeDocument/2006/relationships/image" Target="../media/image4.jpeg"/><Relationship Id="rId16" Type="http://schemas.openxmlformats.org/officeDocument/2006/relationships/slide" Target="slide37.xml"/><Relationship Id="rId20" Type="http://schemas.openxmlformats.org/officeDocument/2006/relationships/slide" Target="slide31.xml"/><Relationship Id="rId29" Type="http://schemas.openxmlformats.org/officeDocument/2006/relationships/slide" Target="slide5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6.xml"/><Relationship Id="rId24" Type="http://schemas.openxmlformats.org/officeDocument/2006/relationships/slide" Target="slide59.xml"/><Relationship Id="rId5" Type="http://schemas.openxmlformats.org/officeDocument/2006/relationships/slide" Target="slide27.xml"/><Relationship Id="rId15" Type="http://schemas.openxmlformats.org/officeDocument/2006/relationships/slide" Target="slide12.xml"/><Relationship Id="rId23" Type="http://schemas.openxmlformats.org/officeDocument/2006/relationships/slide" Target="slide21.xml"/><Relationship Id="rId28" Type="http://schemas.openxmlformats.org/officeDocument/2006/relationships/slide" Target="slide49.xml"/><Relationship Id="rId10" Type="http://schemas.openxmlformats.org/officeDocument/2006/relationships/slide" Target="slide14.xml"/><Relationship Id="rId19" Type="http://schemas.openxmlformats.org/officeDocument/2006/relationships/slide" Target="slide33.xml"/><Relationship Id="rId4" Type="http://schemas.openxmlformats.org/officeDocument/2006/relationships/slide" Target="slide2.xml"/><Relationship Id="rId9" Type="http://schemas.openxmlformats.org/officeDocument/2006/relationships/slide" Target="slide29.xml"/><Relationship Id="rId14" Type="http://schemas.openxmlformats.org/officeDocument/2006/relationships/slide" Target="slide39.xml"/><Relationship Id="rId22" Type="http://schemas.openxmlformats.org/officeDocument/2006/relationships/slide" Target="slide19.xml"/><Relationship Id="rId27" Type="http://schemas.openxmlformats.org/officeDocument/2006/relationships/slide" Target="slide4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3.wav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slide" Target="slide3.xml"/><Relationship Id="rId5" Type="http://schemas.openxmlformats.org/officeDocument/2006/relationships/image" Target="../media/image22.png"/><Relationship Id="rId10" Type="http://schemas.openxmlformats.org/officeDocument/2006/relationships/image" Target="../media/image14.jpeg"/><Relationship Id="rId4" Type="http://schemas.openxmlformats.org/officeDocument/2006/relationships/audio" Target="../media/audio4.wav"/><Relationship Id="rId9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audio" Target="../media/audio4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slide" Target="slide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Морской бой\battle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5572140"/>
            <a:ext cx="8715436" cy="1119193"/>
          </a:xfrm>
          <a:prstGeom prst="rect">
            <a:avLst/>
          </a:prstGeom>
          <a:noFill/>
        </p:spPr>
      </p:pic>
      <p:sp>
        <p:nvSpPr>
          <p:cNvPr id="7" name="Заголовок 8"/>
          <p:cNvSpPr txBox="1">
            <a:spLocks/>
          </p:cNvSpPr>
          <p:nvPr/>
        </p:nvSpPr>
        <p:spPr>
          <a:xfrm>
            <a:off x="857224" y="1142984"/>
            <a:ext cx="7500990" cy="3143272"/>
          </a:xfrm>
          <a:prstGeom prst="rect">
            <a:avLst/>
          </a:prstGeom>
        </p:spPr>
        <p:txBody>
          <a:bodyPr numCol="1">
            <a:prstTxWarp prst="textStop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Информатикадан</a:t>
            </a:r>
            <a:r>
              <a:rPr kumimoji="0" lang="ru-RU" sz="4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br>
              <a:rPr kumimoji="0" lang="ru-RU" sz="4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4400" b="1" i="0" u="none" strike="noStrike" kern="1200" normalizeH="0" baseline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«Теңіз соғысы» </a:t>
            </a:r>
            <a:br>
              <a:rPr kumimoji="0" lang="ru-RU" sz="4400" b="1" i="0" u="none" strike="noStrike" kern="1200" normalizeH="0" baseline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4400" b="1" i="0" u="none" strike="noStrike" kern="1200" normalizeH="0" baseline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ойыны</a:t>
            </a:r>
            <a:endParaRPr kumimoji="0" lang="ru-RU" sz="44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одзаголовок 9"/>
          <p:cNvSpPr txBox="1">
            <a:spLocks/>
          </p:cNvSpPr>
          <p:nvPr/>
        </p:nvSpPr>
        <p:spPr>
          <a:xfrm>
            <a:off x="2071670" y="4214818"/>
            <a:ext cx="5000660" cy="17859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7-8 </a:t>
            </a:r>
            <a:r>
              <a:rPr kumimoji="0" lang="ru-RU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сыныптарға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kk-KZ" sz="3600" b="1" i="1" noProof="0" dirty="0" smtClean="0">
                <a:latin typeface="Arial" pitchFamily="34" charset="0"/>
                <a:cs typeface="Arial" pitchFamily="34" charset="0"/>
              </a:rPr>
              <a:t>арналған</a:t>
            </a: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6804248" y="4005064"/>
            <a:ext cx="1768280" cy="1424200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ОЙЫНДЫ БАСТАУ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1604" y="214290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/>
              <a:t>ДОНСКОЙ ОМ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Дәл тигіздің!!!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ТАПСЫРМА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786578" y="6143644"/>
            <a:ext cx="2143140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</a:rPr>
              <a:t>ДҰРЫС ЖАУАБЫ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500042"/>
            <a:ext cx="7776864" cy="128588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Мақалдың бастапқы мәнін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тап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4365104"/>
            <a:ext cx="607223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Теңге тиыннан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құралады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58082" y="5357826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 </a:t>
            </a:r>
            <a:r>
              <a:rPr lang="ru-RU" sz="2000" b="1" dirty="0" err="1" smtClean="0">
                <a:solidFill>
                  <a:schemeClr val="tx1"/>
                </a:solidFill>
              </a:rPr>
              <a:t>ұпай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Управляющая кнопка: возврат 7">
            <a:hlinkClick r:id="rId2" action="ppaction://hlinksldjump" highlightClick="1"/>
          </p:cNvPr>
          <p:cNvSpPr/>
          <p:nvPr/>
        </p:nvSpPr>
        <p:spPr>
          <a:xfrm>
            <a:off x="4788024" y="6093296"/>
            <a:ext cx="1284174" cy="550390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475656" y="2852936"/>
            <a:ext cx="7469042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4800" b="1" i="1" dirty="0" smtClean="0">
                <a:latin typeface="Times New Roman" pitchFamily="18" charset="0"/>
                <a:cs typeface="Times New Roman" pitchFamily="18" charset="0"/>
              </a:rPr>
              <a:t>Байт биттен құралады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Дәл тигіздің!!!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ТАПСЫРМА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786578" y="6143644"/>
            <a:ext cx="2143140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ДҰРЫС ЖАУАБЫ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0364" y="357166"/>
            <a:ext cx="3571900" cy="128588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Ребус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4286256"/>
            <a:ext cx="607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КОМПЬЮТЕР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58082" y="5357826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 </a:t>
            </a:r>
            <a:r>
              <a:rPr lang="ru-RU" sz="2000" b="1" dirty="0" err="1" smtClean="0">
                <a:solidFill>
                  <a:schemeClr val="tx1"/>
                </a:solidFill>
              </a:rPr>
              <a:t>ұпай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Управляющая кнопка: возврат 7">
            <a:hlinkClick r:id="rId2" action="ppaction://hlinksldjump" highlightClick="1"/>
          </p:cNvPr>
          <p:cNvSpPr/>
          <p:nvPr/>
        </p:nvSpPr>
        <p:spPr>
          <a:xfrm>
            <a:off x="4788024" y="6093296"/>
            <a:ext cx="1284174" cy="550390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im0-tub-kz.yandex.net/i?id=80794872-34-72&amp;n=21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5552526" cy="2306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Дәл тигіздің!!!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ТАПСЫРМА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6643702" y="6143644"/>
            <a:ext cx="2285984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</a:rPr>
              <a:t>ДҰРЫС ЖАУАБЫ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3568" y="1844824"/>
            <a:ext cx="5578434" cy="14287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/>
              <a:t>Компьютердің жұмысы иесіне мәлім</a:t>
            </a:r>
            <a:endParaRPr lang="ru-RU" sz="2800" b="1" dirty="0"/>
          </a:p>
        </p:txBody>
      </p:sp>
      <p:pic>
        <p:nvPicPr>
          <p:cNvPr id="17" name="Рисунок 7" descr="C11-2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97" b="597"/>
          <a:stretch>
            <a:fillRect/>
          </a:stretch>
        </p:blipFill>
        <p:spPr>
          <a:xfrm>
            <a:off x="1043608" y="3501008"/>
            <a:ext cx="2282885" cy="2143117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4427984" y="4293096"/>
            <a:ext cx="4248472" cy="1368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Аттың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сыры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иесіне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мәлім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5929330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kk-KZ" sz="2000" b="1" dirty="0" smtClean="0">
                <a:solidFill>
                  <a:schemeClr val="tx1"/>
                </a:solidFill>
              </a:rPr>
              <a:t>ұпай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Управляющая кнопка: возврат 9">
            <a:hlinkClick r:id="rId4" action="ppaction://hlinksldjump" highlightClick="1"/>
          </p:cNvPr>
          <p:cNvSpPr/>
          <p:nvPr/>
        </p:nvSpPr>
        <p:spPr>
          <a:xfrm>
            <a:off x="4788024" y="6093296"/>
            <a:ext cx="1284174" cy="550390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9592" y="500042"/>
            <a:ext cx="7776864" cy="128588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Мақалдың бастапқы мәнін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тап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62535E-8 L 0.27622 -0.1454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Дәл тигіздің!!!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ТАПСЫРМА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500958" y="428604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</a:t>
            </a:r>
            <a:r>
              <a:rPr lang="kk-KZ" sz="2000" b="1" dirty="0" smtClean="0">
                <a:solidFill>
                  <a:schemeClr val="tx1"/>
                </a:solidFill>
              </a:rPr>
              <a:t> ұпай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http://shagdo.ru/pars_docs/refs/1024/1023180/1023180_html_23ddde16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056784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6228184" y="5877272"/>
            <a:ext cx="2143140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ДҰРЫС ЖАУАБЫ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4646" y="571456"/>
            <a:ext cx="3571900" cy="128588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Ребус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5886" y="4500546"/>
            <a:ext cx="607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ДОКУМЕНТ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Управляющая кнопка: возврат 11">
            <a:hlinkClick r:id="rId3" action="ppaction://hlinksldjump" highlightClick="1"/>
          </p:cNvPr>
          <p:cNvSpPr/>
          <p:nvPr/>
        </p:nvSpPr>
        <p:spPr>
          <a:xfrm>
            <a:off x="3563888" y="5877272"/>
            <a:ext cx="1572206" cy="720080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40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Дәл тигіздің!!!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ТАПСЫРМА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858016" y="6143644"/>
            <a:ext cx="214310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ДҰРЫС ЖАУАБЫ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0364" y="2571744"/>
            <a:ext cx="2825234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2000232" y="1142984"/>
            <a:ext cx="4929222" cy="1214446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Бұл қандай құрылғы?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9552" y="4857760"/>
            <a:ext cx="7104282" cy="857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ТЫШҚАН</a:t>
            </a:r>
          </a:p>
          <a:p>
            <a:pPr algn="ctr"/>
            <a:r>
              <a:rPr lang="ru-RU" sz="2400" b="1" dirty="0" smtClean="0"/>
              <a:t>Дуглас </a:t>
            </a:r>
            <a:r>
              <a:rPr lang="ru-RU" sz="2400" b="1" dirty="0" err="1" smtClean="0"/>
              <a:t>Энгельбарт</a:t>
            </a:r>
            <a:r>
              <a:rPr lang="ru-RU" sz="2400" b="1" dirty="0" smtClean="0"/>
              <a:t> 1963 </a:t>
            </a:r>
            <a:r>
              <a:rPr lang="ru-RU" sz="2400" b="1" dirty="0" err="1" smtClean="0"/>
              <a:t>жылы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ойлап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тапқан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00958" y="428604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4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ҰПАЙ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Управляющая кнопка: возврат 9">
            <a:hlinkClick r:id="rId4" action="ppaction://hlinksldjump" highlightClick="1"/>
          </p:cNvPr>
          <p:cNvSpPr/>
          <p:nvPr/>
        </p:nvSpPr>
        <p:spPr>
          <a:xfrm>
            <a:off x="4788024" y="6093296"/>
            <a:ext cx="1284174" cy="550390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Морской бой\мимо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59632" y="642918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МҮЛТ КЕТТІҢ!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467544" y="4725144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Келесі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команда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Дәл тигіздің!!!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ТАПСЫРМА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1187624" y="1340768"/>
            <a:ext cx="7151707" cy="1532334"/>
          </a:xfrm>
          <a:prstGeom prst="roundRect">
            <a:avLst/>
          </a:prstGeom>
          <a:ln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 err="1" smtClean="0"/>
              <a:t>Екатеринбургта</a:t>
            </a:r>
            <a:r>
              <a:rPr lang="ru-RU" sz="2800" b="1" dirty="0" smtClean="0"/>
              <a:t> Исеть </a:t>
            </a:r>
            <a:r>
              <a:rPr lang="ru-RU" sz="2800" b="1" dirty="0" err="1" smtClean="0"/>
              <a:t>өзенінің жағалауында компьютердің қай құрылғысына ескерткіш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қойылған</a:t>
            </a:r>
            <a:r>
              <a:rPr lang="ru-RU" sz="2800" b="1" dirty="0" smtClean="0"/>
              <a:t>?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357950" y="4572008"/>
            <a:ext cx="2390514" cy="8285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КЛАВИАТУРАҒА</a:t>
            </a:r>
          </a:p>
          <a:p>
            <a:pPr algn="ctr">
              <a:defRPr/>
            </a:pPr>
            <a:r>
              <a:rPr lang="ru-RU" sz="2800" baseline="30000" dirty="0" smtClean="0">
                <a:solidFill>
                  <a:schemeClr val="bg1"/>
                </a:solidFill>
              </a:rPr>
              <a:t>2005 Ж</a:t>
            </a:r>
            <a:endParaRPr lang="ru-RU" sz="2800" baseline="30000" dirty="0">
              <a:solidFill>
                <a:schemeClr val="bg1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643702" y="6143644"/>
            <a:ext cx="2285984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ДҰРЫС ЖАУАБЫ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3071810"/>
            <a:ext cx="389185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7524328" y="548680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5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ҰПАЙ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Управляющая кнопка: возврат 7">
            <a:hlinkClick r:id="rId4" action="ppaction://hlinksldjump" highlightClick="1"/>
          </p:cNvPr>
          <p:cNvSpPr/>
          <p:nvPr/>
        </p:nvSpPr>
        <p:spPr>
          <a:xfrm>
            <a:off x="4860032" y="6307610"/>
            <a:ext cx="1284174" cy="550390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86772E-6 L -0.00017 -0.1547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78858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Дәл тигіздің!!!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ТАПСЫРМА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1857356" y="5429264"/>
            <a:ext cx="5429288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tx1"/>
                </a:solidFill>
              </a:rPr>
              <a:t>АРТЫҚ ҚҰРЫЛҒЫНЫ ТАБЫҢЫЗ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:\Мои документы\Уроки 2010-2011\Создание интерактивной презентации\500x50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14290"/>
            <a:ext cx="2143140" cy="2143140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2143108" y="1928802"/>
            <a:ext cx="411162" cy="41116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027" name="Picture 3" descr="H:\Мои документы\Уроки 2010-2011\Создание интерактивной презентации\4646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571744"/>
            <a:ext cx="2132685" cy="2571768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5000628" y="4572008"/>
            <a:ext cx="409575" cy="409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30" name="Picture 6" descr="H:\Мои документы\Уроки 2010-2011\Создание интерактивной презентации\titl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500042"/>
            <a:ext cx="1605868" cy="1824417"/>
          </a:xfrm>
          <a:prstGeom prst="rect">
            <a:avLst/>
          </a:prstGeom>
          <a:noFill/>
        </p:spPr>
      </p:pic>
      <p:pic>
        <p:nvPicPr>
          <p:cNvPr id="1031" name="Picture 7" descr="H:\Мои документы\Уроки 2010-2011\Создание интерактивной презентации\klaviatura-genius-kb110-ps-2-black-cb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3028">
            <a:off x="3026750" y="-259390"/>
            <a:ext cx="3048524" cy="3048524"/>
          </a:xfrm>
          <a:prstGeom prst="rect">
            <a:avLst/>
          </a:prstGeom>
          <a:noFill/>
        </p:spPr>
      </p:pic>
      <p:pic>
        <p:nvPicPr>
          <p:cNvPr id="1032" name="Picture 8" descr="H:\Мои документы\Уроки 2010-2011\Создание интерактивной презентации\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2571744"/>
            <a:ext cx="1903790" cy="1952605"/>
          </a:xfrm>
          <a:prstGeom prst="rect">
            <a:avLst/>
          </a:prstGeom>
          <a:noFill/>
        </p:spPr>
      </p:pic>
      <p:pic>
        <p:nvPicPr>
          <p:cNvPr id="36" name="Рисунок 35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2786058"/>
            <a:ext cx="2519368" cy="181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5643570" y="1928802"/>
            <a:ext cx="411163" cy="411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143768" y="1928802"/>
            <a:ext cx="411163" cy="411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143108" y="4643446"/>
            <a:ext cx="411162" cy="409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8358214" y="4500570"/>
            <a:ext cx="411163" cy="409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7158" y="6000768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3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ҰПАЙ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Управляющая кнопка: возврат 16">
            <a:hlinkClick r:id="rId11" action="ppaction://hlinksldjump" highlightClick="1"/>
          </p:cNvPr>
          <p:cNvSpPr/>
          <p:nvPr/>
        </p:nvSpPr>
        <p:spPr>
          <a:xfrm>
            <a:off x="7452320" y="5733256"/>
            <a:ext cx="1284174" cy="550390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5" grpId="0" animBg="1"/>
      <p:bldP spid="37" grpId="0" animBg="1"/>
      <p:bldP spid="38" grpId="0" animBg="1"/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Дәл тигіздің!!!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ТАПСЫРМА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Прямоугольник 5"/>
          <p:cNvSpPr>
            <a:spLocks noChangeArrowheads="1"/>
          </p:cNvSpPr>
          <p:nvPr/>
        </p:nvSpPr>
        <p:spPr bwMode="auto">
          <a:xfrm>
            <a:off x="1500166" y="500042"/>
            <a:ext cx="5929313" cy="7699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kk-KZ" sz="4400" b="1" dirty="0" smtClean="0">
                <a:solidFill>
                  <a:schemeClr val="tx1"/>
                </a:solidFill>
              </a:rPr>
              <a:t>ҚҰРЫЛҒЫНЫ АТА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H:\Мои документы\aaa ММ\intel-8-cores-xeon-processors-overview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000108"/>
            <a:ext cx="3972190" cy="3071834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</p:pic>
      <p:sp>
        <p:nvSpPr>
          <p:cNvPr id="9" name="Скругленный прямоугольник 8"/>
          <p:cNvSpPr/>
          <p:nvPr/>
        </p:nvSpPr>
        <p:spPr>
          <a:xfrm>
            <a:off x="357158" y="3857628"/>
            <a:ext cx="3857652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1. </a:t>
            </a:r>
            <a:r>
              <a:rPr lang="ru-RU" sz="2800" b="1" dirty="0" err="1" smtClean="0">
                <a:solidFill>
                  <a:schemeClr val="tx1"/>
                </a:solidFill>
              </a:rPr>
              <a:t>Желілік</a:t>
            </a:r>
            <a:r>
              <a:rPr lang="ru-RU" sz="2800" b="1" dirty="0" smtClean="0">
                <a:solidFill>
                  <a:schemeClr val="tx1"/>
                </a:solidFill>
              </a:rPr>
              <a:t> карта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8" y="4786322"/>
            <a:ext cx="3857652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2. </a:t>
            </a:r>
            <a:r>
              <a:rPr lang="ru-RU" sz="2800" b="1" dirty="0" err="1" smtClean="0">
                <a:solidFill>
                  <a:schemeClr val="tx1"/>
                </a:solidFill>
              </a:rPr>
              <a:t>Жедел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жады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158" y="5715016"/>
            <a:ext cx="3857652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3. Видеокарта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57752" y="3786190"/>
            <a:ext cx="3857652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4. Процессор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16016" y="4725144"/>
            <a:ext cx="3857652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5. </a:t>
            </a:r>
            <a:r>
              <a:rPr lang="ru-RU" sz="2800" b="1" dirty="0" err="1" smtClean="0">
                <a:solidFill>
                  <a:schemeClr val="tx1"/>
                </a:solidFill>
              </a:rPr>
              <a:t>Қатты </a:t>
            </a:r>
            <a:r>
              <a:rPr lang="ru-RU" sz="2800" b="1" dirty="0" smtClean="0">
                <a:solidFill>
                  <a:schemeClr val="tx1"/>
                </a:solidFill>
              </a:rPr>
              <a:t>диск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86578" y="6143644"/>
            <a:ext cx="214310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ДҰРЫС ЖАУАБЫ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72396" y="1643050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 </a:t>
            </a:r>
            <a:r>
              <a:rPr lang="ru-RU" sz="2000" b="1" dirty="0" smtClean="0">
                <a:solidFill>
                  <a:schemeClr val="tx1"/>
                </a:solidFill>
              </a:rPr>
              <a:t>ҰПАЙ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Управляющая кнопка: возврат 16">
            <a:hlinkClick r:id="rId3" action="ppaction://hlinksldjump" highlightClick="1"/>
          </p:cNvPr>
          <p:cNvSpPr/>
          <p:nvPr/>
        </p:nvSpPr>
        <p:spPr>
          <a:xfrm>
            <a:off x="4788024" y="6093296"/>
            <a:ext cx="1284174" cy="550390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Дәл тигіздің!!!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ТАПСЫРМА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4572000" y="2928934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29190" y="2928934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86380" y="2928934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643570" y="2928934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00760" y="2928934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57950" y="2928934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715140" y="2928934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072330" y="2928934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429520" y="2928934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286380" y="4214818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643570" y="4214818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000760" y="4214818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5643570" y="121442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6000760" y="121442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6357950" y="121442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6715140" y="121442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7072330" y="121442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7429520" y="121442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7786710" y="121442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4929190" y="1643050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5286380" y="1643050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5643570" y="1643050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6000760" y="1643050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6357950" y="1643050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6715140" y="1643050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7072330" y="1643050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6000760" y="2071678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6357950" y="2071678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6715140" y="2071678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й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7072330" y="2071678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214810" y="2500306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572000" y="2500306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929190" y="2500306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5286380" y="2500306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5643570" y="2500306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6000760" y="2500306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6357950" y="2500306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3500430" y="335756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3857620" y="335756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4214810" y="335756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4572000" y="335756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4929190" y="335756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5286380" y="335756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5643570" y="335756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6000760" y="335756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5643570" y="3786190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</a:t>
            </a: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6000760" y="3786190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6357950" y="3786190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й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6715140" y="3786190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5643570" y="4643446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6000760" y="4643446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6357950" y="4643446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6715140" y="4643446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7072330" y="4643446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7429520" y="4643446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7786710" y="4643446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8143900" y="4643446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8501090" y="4643446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4929190" y="550070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Скругленный прямоугольник 132"/>
          <p:cNvSpPr/>
          <p:nvPr/>
        </p:nvSpPr>
        <p:spPr>
          <a:xfrm>
            <a:off x="5286380" y="550070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5643570" y="550070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6000760" y="550070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6357950" y="550070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6715140" y="550070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7072330" y="550070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139" name="Скругленный прямоугольник 138"/>
          <p:cNvSpPr/>
          <p:nvPr/>
        </p:nvSpPr>
        <p:spPr>
          <a:xfrm>
            <a:off x="7429520" y="550070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Выноска со стрелкой вправо 139"/>
          <p:cNvSpPr/>
          <p:nvPr/>
        </p:nvSpPr>
        <p:spPr>
          <a:xfrm>
            <a:off x="5286380" y="1285860"/>
            <a:ext cx="357190" cy="285752"/>
          </a:xfrm>
          <a:prstGeom prst="rightArrowCallout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1" name="Выноска со стрелкой вправо 140"/>
          <p:cNvSpPr/>
          <p:nvPr/>
        </p:nvSpPr>
        <p:spPr>
          <a:xfrm>
            <a:off x="4572000" y="1714488"/>
            <a:ext cx="357190" cy="285752"/>
          </a:xfrm>
          <a:prstGeom prst="rightArrowCallout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2" name="Выноска со стрелкой вправо 141"/>
          <p:cNvSpPr/>
          <p:nvPr/>
        </p:nvSpPr>
        <p:spPr>
          <a:xfrm>
            <a:off x="5643570" y="2143116"/>
            <a:ext cx="357190" cy="285752"/>
          </a:xfrm>
          <a:prstGeom prst="rightArrowCallout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3" name="Выноска со стрелкой вправо 142"/>
          <p:cNvSpPr/>
          <p:nvPr/>
        </p:nvSpPr>
        <p:spPr>
          <a:xfrm>
            <a:off x="3857620" y="2571744"/>
            <a:ext cx="357190" cy="285752"/>
          </a:xfrm>
          <a:prstGeom prst="rightArrowCallout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4" name="Выноска со стрелкой вправо 143"/>
          <p:cNvSpPr/>
          <p:nvPr/>
        </p:nvSpPr>
        <p:spPr>
          <a:xfrm>
            <a:off x="4214810" y="3000372"/>
            <a:ext cx="357190" cy="285752"/>
          </a:xfrm>
          <a:prstGeom prst="rightArrowCallout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5" name="Выноска со стрелкой вправо 144"/>
          <p:cNvSpPr/>
          <p:nvPr/>
        </p:nvSpPr>
        <p:spPr>
          <a:xfrm>
            <a:off x="3143240" y="3429000"/>
            <a:ext cx="357190" cy="285752"/>
          </a:xfrm>
          <a:prstGeom prst="rightArrowCallout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46" name="Выноска со стрелкой вправо 145"/>
          <p:cNvSpPr/>
          <p:nvPr/>
        </p:nvSpPr>
        <p:spPr>
          <a:xfrm>
            <a:off x="5286380" y="3857628"/>
            <a:ext cx="357190" cy="285752"/>
          </a:xfrm>
          <a:prstGeom prst="rightArrowCallout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47" name="Выноска со стрелкой вправо 146"/>
          <p:cNvSpPr/>
          <p:nvPr/>
        </p:nvSpPr>
        <p:spPr>
          <a:xfrm>
            <a:off x="4929190" y="4286256"/>
            <a:ext cx="357190" cy="285752"/>
          </a:xfrm>
          <a:prstGeom prst="rightArrowCallout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48" name="Выноска со стрелкой вправо 147"/>
          <p:cNvSpPr/>
          <p:nvPr/>
        </p:nvSpPr>
        <p:spPr>
          <a:xfrm>
            <a:off x="5286380" y="4714884"/>
            <a:ext cx="357190" cy="285752"/>
          </a:xfrm>
          <a:prstGeom prst="rightArrowCallout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51" name="Выноска со стрелкой вправо 150"/>
          <p:cNvSpPr/>
          <p:nvPr/>
        </p:nvSpPr>
        <p:spPr>
          <a:xfrm>
            <a:off x="4357686" y="5572140"/>
            <a:ext cx="571504" cy="28575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9413"/>
            </a:avLst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52" name="Скругленный прямоугольник 151"/>
          <p:cNvSpPr/>
          <p:nvPr/>
        </p:nvSpPr>
        <p:spPr>
          <a:xfrm>
            <a:off x="5643570" y="5072074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6000760" y="5072074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54" name="Скругленный прямоугольник 153"/>
          <p:cNvSpPr/>
          <p:nvPr/>
        </p:nvSpPr>
        <p:spPr>
          <a:xfrm>
            <a:off x="6357950" y="5072074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155" name="Скругленный прямоугольник 154"/>
          <p:cNvSpPr/>
          <p:nvPr/>
        </p:nvSpPr>
        <p:spPr>
          <a:xfrm>
            <a:off x="6715140" y="5072074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7072330" y="5072074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57" name="Скругленный прямоугольник 156"/>
          <p:cNvSpPr/>
          <p:nvPr/>
        </p:nvSpPr>
        <p:spPr>
          <a:xfrm>
            <a:off x="7429520" y="5072074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Выноска со стрелкой вправо 157"/>
          <p:cNvSpPr/>
          <p:nvPr/>
        </p:nvSpPr>
        <p:spPr>
          <a:xfrm>
            <a:off x="5072066" y="5143512"/>
            <a:ext cx="571504" cy="28575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9413"/>
            </a:avLst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59" name="Скругленный прямоугольник 158"/>
          <p:cNvSpPr/>
          <p:nvPr/>
        </p:nvSpPr>
        <p:spPr>
          <a:xfrm>
            <a:off x="857224" y="2071678"/>
            <a:ext cx="2286016" cy="1214446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Иілгіш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магнитті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диск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Скругленный прямоугольник 159"/>
          <p:cNvSpPr/>
          <p:nvPr/>
        </p:nvSpPr>
        <p:spPr>
          <a:xfrm>
            <a:off x="251520" y="1844824"/>
            <a:ext cx="3500462" cy="1357322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Ақпаратты қағазға шығаруға арналған құрылғы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Скругленный прямоугольник 160"/>
          <p:cNvSpPr/>
          <p:nvPr/>
        </p:nvSpPr>
        <p:spPr>
          <a:xfrm>
            <a:off x="323528" y="1700808"/>
            <a:ext cx="3384376" cy="1869952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 smtClean="0"/>
              <a:t>мәліметтер сақтауға арналған сыртқы тасымалдаушыдағы жадының ат</a:t>
            </a:r>
            <a:r>
              <a:rPr lang="ru-RU" sz="2400" dirty="0" smtClean="0"/>
              <a:t> </a:t>
            </a:r>
            <a:r>
              <a:rPr lang="ru-RU" sz="2400" dirty="0" err="1" smtClean="0"/>
              <a:t>қойылған аймағы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Скругленный прямоугольник 161"/>
          <p:cNvSpPr/>
          <p:nvPr/>
        </p:nvSpPr>
        <p:spPr>
          <a:xfrm>
            <a:off x="755576" y="4293096"/>
            <a:ext cx="2952328" cy="1214446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 smtClean="0"/>
              <a:t>мәліметтердің бейнесін</a:t>
            </a:r>
            <a:r>
              <a:rPr lang="ru-RU" sz="2400" dirty="0" smtClean="0"/>
              <a:t> </a:t>
            </a:r>
            <a:r>
              <a:rPr lang="ru-RU" sz="2400" dirty="0" err="1" smtClean="0"/>
              <a:t>шығаруға арналған құрылғы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Скругленный прямоугольник 162"/>
          <p:cNvSpPr/>
          <p:nvPr/>
        </p:nvSpPr>
        <p:spPr>
          <a:xfrm>
            <a:off x="179512" y="1556792"/>
            <a:ext cx="3456384" cy="1872208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Компьютерге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түсінікті тілде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жазылған операторлар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тізбегі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Скругленный прямоугольник 163"/>
          <p:cNvSpPr/>
          <p:nvPr/>
        </p:nvSpPr>
        <p:spPr>
          <a:xfrm>
            <a:off x="179512" y="1556792"/>
            <a:ext cx="3786182" cy="164307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Нәтижеге жетуге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бағытталған реттелген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қадамдар тізбегі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Скругленный прямоугольник 164"/>
          <p:cNvSpPr/>
          <p:nvPr/>
        </p:nvSpPr>
        <p:spPr>
          <a:xfrm>
            <a:off x="1619672" y="5013176"/>
            <a:ext cx="2286016" cy="1214446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8 бит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ол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…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Скругленный прямоугольник 165"/>
          <p:cNvSpPr/>
          <p:nvPr/>
        </p:nvSpPr>
        <p:spPr>
          <a:xfrm>
            <a:off x="899592" y="2204864"/>
            <a:ext cx="2428892" cy="1214446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 smtClean="0">
                <a:latin typeface="Arial" pitchFamily="34" charset="0"/>
                <a:cs typeface="Arial" pitchFamily="34" charset="0"/>
              </a:rPr>
              <a:t>0 немесе 1 ол - ...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Скругленный прямоугольник 166"/>
          <p:cNvSpPr/>
          <p:nvPr/>
        </p:nvSpPr>
        <p:spPr>
          <a:xfrm>
            <a:off x="971600" y="1916832"/>
            <a:ext cx="2500330" cy="107157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Қатты магнитті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диск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Скругленный прямоугольник 167"/>
          <p:cNvSpPr/>
          <p:nvPr/>
        </p:nvSpPr>
        <p:spPr>
          <a:xfrm>
            <a:off x="467544" y="1412776"/>
            <a:ext cx="3240360" cy="180020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Мәтінді, суретті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қағаздан компьютерге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енгізетін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құрылғы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Скругленный прямоугольник 168"/>
          <p:cNvSpPr/>
          <p:nvPr/>
        </p:nvSpPr>
        <p:spPr>
          <a:xfrm>
            <a:off x="611560" y="2708920"/>
            <a:ext cx="2857520" cy="1214446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Paint –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графикалық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5" name="Заголовок 104"/>
          <p:cNvSpPr>
            <a:spLocks noGrp="1"/>
          </p:cNvSpPr>
          <p:nvPr>
            <p:ph type="title"/>
          </p:nvPr>
        </p:nvSpPr>
        <p:spPr>
          <a:xfrm>
            <a:off x="285720" y="285728"/>
            <a:ext cx="5438408" cy="767008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Сөзжұмбақты шеш</a:t>
            </a:r>
            <a:r>
              <a:rPr lang="ru-RU" sz="3200" dirty="0" smtClean="0"/>
              <a:t>. </a:t>
            </a:r>
            <a:r>
              <a:rPr lang="ru-RU" sz="3200" dirty="0" err="1" smtClean="0"/>
              <a:t>Кілттік</a:t>
            </a:r>
            <a:r>
              <a:rPr lang="ru-RU" sz="3200" dirty="0" smtClean="0"/>
              <a:t> </a:t>
            </a:r>
            <a:r>
              <a:rPr lang="ru-RU" sz="3200" dirty="0" err="1" smtClean="0"/>
              <a:t>сөзді </a:t>
            </a:r>
            <a:r>
              <a:rPr lang="ru-RU" sz="3200" dirty="0" smtClean="0"/>
              <a:t>тап.</a:t>
            </a:r>
            <a:endParaRPr lang="ru-RU" sz="3200" dirty="0"/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6786578" y="6143644"/>
            <a:ext cx="214310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ДҰРЫС ЖАУАБЫ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6000760" y="285728"/>
            <a:ext cx="2786082" cy="571504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</a:rPr>
              <a:t>Әр дұрыс жауап 1 ұпай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0" name="Управляющая кнопка: возврат 129">
            <a:hlinkClick r:id="rId2" action="ppaction://hlinksldjump" highlightClick="1"/>
          </p:cNvPr>
          <p:cNvSpPr/>
          <p:nvPr/>
        </p:nvSpPr>
        <p:spPr>
          <a:xfrm>
            <a:off x="4788024" y="6093296"/>
            <a:ext cx="1284174" cy="550390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000"/>
                            </p:stCondLst>
                            <p:childTnLst>
                              <p:par>
                                <p:cTn id="275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8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0"/>
                            </p:stCondLst>
                            <p:childTnLst>
                              <p:par>
                                <p:cTn id="318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00"/>
                            </p:stCondLst>
                            <p:childTnLst>
                              <p:par>
                                <p:cTn id="352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5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10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1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1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10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000"/>
                            </p:stCondLst>
                            <p:childTnLst>
                              <p:par>
                                <p:cTn id="392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3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5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1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0181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3" dur="1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0181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5" dur="10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0181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7" dur="10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0181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0181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1" dur="10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0181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3" dur="10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0181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5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0181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7" dur="10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0181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9" dur="10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0181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1" dur="1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018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</p:childTnLst>
        </p:cTn>
      </p:par>
    </p:tnLst>
    <p:bldLst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Дәл тигіздің!!!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ТАПСЫРМА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Рисунок 7" descr="1045576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142984"/>
            <a:ext cx="40957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071538" y="500042"/>
            <a:ext cx="5929313" cy="7699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4400" b="1" dirty="0" err="1" smtClean="0">
                <a:solidFill>
                  <a:schemeClr val="tx1"/>
                </a:solidFill>
              </a:rPr>
              <a:t>Құрылғыны ата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4929198"/>
            <a:ext cx="3857652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2. </a:t>
            </a:r>
            <a:r>
              <a:rPr lang="ru-RU" sz="2800" b="1" dirty="0" err="1" smtClean="0">
                <a:solidFill>
                  <a:schemeClr val="tx1"/>
                </a:solidFill>
              </a:rPr>
              <a:t>Желілік</a:t>
            </a:r>
            <a:r>
              <a:rPr lang="ru-RU" sz="2800" b="1" dirty="0" smtClean="0">
                <a:solidFill>
                  <a:schemeClr val="tx1"/>
                </a:solidFill>
              </a:rPr>
              <a:t> карта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4071942"/>
            <a:ext cx="3857652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1. </a:t>
            </a:r>
            <a:r>
              <a:rPr lang="ru-RU" sz="2800" b="1" dirty="0" err="1" smtClean="0">
                <a:solidFill>
                  <a:schemeClr val="tx1"/>
                </a:solidFill>
              </a:rPr>
              <a:t>Жедел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жады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58" y="5786454"/>
            <a:ext cx="3857652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3. Видеокарта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57752" y="4071942"/>
            <a:ext cx="3857652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4. Процессор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44008" y="4941168"/>
            <a:ext cx="3857652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5. </a:t>
            </a:r>
            <a:r>
              <a:rPr lang="ru-RU" sz="2800" b="1" dirty="0" err="1" smtClean="0">
                <a:solidFill>
                  <a:schemeClr val="tx1"/>
                </a:solidFill>
              </a:rPr>
              <a:t>Қатты </a:t>
            </a:r>
            <a:r>
              <a:rPr lang="ru-RU" sz="2800" b="1" dirty="0" smtClean="0">
                <a:solidFill>
                  <a:schemeClr val="tx1"/>
                </a:solidFill>
              </a:rPr>
              <a:t>диск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86578" y="6143644"/>
            <a:ext cx="214310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ДҰРЫС ЖАУАБЫ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452320" y="620688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 </a:t>
            </a:r>
            <a:r>
              <a:rPr lang="ru-RU" sz="2000" b="1" dirty="0" err="1" smtClean="0">
                <a:solidFill>
                  <a:schemeClr val="tx1"/>
                </a:solidFill>
              </a:rPr>
              <a:t>ұпай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Управляющая кнопка: возврат 14">
            <a:hlinkClick r:id="rId3" action="ppaction://hlinksldjump" highlightClick="1"/>
          </p:cNvPr>
          <p:cNvSpPr/>
          <p:nvPr/>
        </p:nvSpPr>
        <p:spPr>
          <a:xfrm>
            <a:off x="4788024" y="6093296"/>
            <a:ext cx="1284174" cy="550390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393 L 0.24809 -0.003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Морской бой\Без имени-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57166"/>
            <a:ext cx="1755762" cy="1194165"/>
          </a:xfrm>
          <a:prstGeom prst="rect">
            <a:avLst/>
          </a:prstGeom>
          <a:noFill/>
        </p:spPr>
      </p:pic>
      <p:pic>
        <p:nvPicPr>
          <p:cNvPr id="3" name="Picture 341" descr="ARK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3" y="5143512"/>
            <a:ext cx="1479846" cy="105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2643174" y="1643050"/>
            <a:ext cx="714380" cy="642942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1</a:t>
            </a:r>
            <a:endParaRPr lang="ru-RU" sz="3600" b="1" dirty="0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2643174" y="2285992"/>
            <a:ext cx="714380" cy="642942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2</a:t>
            </a:r>
            <a:endParaRPr lang="ru-RU" sz="3600" b="1" dirty="0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</p:cNvPr>
          <p:cNvSpPr/>
          <p:nvPr/>
        </p:nvSpPr>
        <p:spPr>
          <a:xfrm>
            <a:off x="2643174" y="2928934"/>
            <a:ext cx="714380" cy="642942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3</a:t>
            </a:r>
            <a:endParaRPr lang="ru-RU" sz="3600" b="1" dirty="0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</p:cNvPr>
          <p:cNvSpPr/>
          <p:nvPr/>
        </p:nvSpPr>
        <p:spPr>
          <a:xfrm>
            <a:off x="2643174" y="3571876"/>
            <a:ext cx="714380" cy="642942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4</a:t>
            </a:r>
            <a:endParaRPr lang="ru-RU" sz="3600" b="1" dirty="0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</p:cNvPr>
          <p:cNvSpPr/>
          <p:nvPr/>
        </p:nvSpPr>
        <p:spPr>
          <a:xfrm>
            <a:off x="2643174" y="4214818"/>
            <a:ext cx="714380" cy="642942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5</a:t>
            </a:r>
            <a:endParaRPr lang="ru-RU" sz="3600" b="1" dirty="0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</p:cNvPr>
          <p:cNvSpPr/>
          <p:nvPr/>
        </p:nvSpPr>
        <p:spPr>
          <a:xfrm>
            <a:off x="3428992" y="928670"/>
            <a:ext cx="714380" cy="642942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A</a:t>
            </a:r>
            <a:endParaRPr lang="ru-RU" sz="3600" b="1" dirty="0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4143372" y="928670"/>
            <a:ext cx="714380" cy="642942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B</a:t>
            </a:r>
            <a:endParaRPr lang="ru-RU" sz="3600" b="1" dirty="0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4857752" y="928670"/>
            <a:ext cx="714380" cy="642942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C</a:t>
            </a:r>
            <a:endParaRPr lang="ru-RU" sz="3600" b="1" dirty="0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5572132" y="928670"/>
            <a:ext cx="714380" cy="642942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D</a:t>
            </a:r>
            <a:endParaRPr lang="ru-RU" sz="3600" b="1" dirty="0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>
            <a:off x="6286512" y="928670"/>
            <a:ext cx="714380" cy="642942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E</a:t>
            </a:r>
            <a:endParaRPr lang="ru-RU" sz="3600" b="1" dirty="0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</p:cNvPr>
          <p:cNvSpPr/>
          <p:nvPr/>
        </p:nvSpPr>
        <p:spPr>
          <a:xfrm>
            <a:off x="7000892" y="928670"/>
            <a:ext cx="714380" cy="642942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F</a:t>
            </a:r>
            <a:endParaRPr lang="ru-RU" sz="3600" b="1" dirty="0"/>
          </a:p>
        </p:txBody>
      </p:sp>
      <p:sp>
        <p:nvSpPr>
          <p:cNvPr id="46" name="Управляющая кнопка: настраиваемая 45">
            <a:hlinkClick r:id="rId4" action="ppaction://hlinksldjump" highlightClick="1"/>
          </p:cNvPr>
          <p:cNvSpPr/>
          <p:nvPr/>
        </p:nvSpPr>
        <p:spPr>
          <a:xfrm>
            <a:off x="3428992" y="1643050"/>
            <a:ext cx="714380" cy="64294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rId5" action="ppaction://hlinksldjump" highlightClick="1"/>
          </p:cNvPr>
          <p:cNvSpPr/>
          <p:nvPr/>
        </p:nvSpPr>
        <p:spPr>
          <a:xfrm>
            <a:off x="4143372" y="1643050"/>
            <a:ext cx="714380" cy="64294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rId4" action="ppaction://hlinksldjump" highlightClick="1"/>
          </p:cNvPr>
          <p:cNvSpPr/>
          <p:nvPr/>
        </p:nvSpPr>
        <p:spPr>
          <a:xfrm>
            <a:off x="4857752" y="1643050"/>
            <a:ext cx="714380" cy="64294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rId6" action="ppaction://hlinksldjump" highlightClick="1"/>
          </p:cNvPr>
          <p:cNvSpPr/>
          <p:nvPr/>
        </p:nvSpPr>
        <p:spPr>
          <a:xfrm>
            <a:off x="5572132" y="1643050"/>
            <a:ext cx="714380" cy="64294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rId4" action="ppaction://hlinksldjump" highlightClick="1"/>
          </p:cNvPr>
          <p:cNvSpPr/>
          <p:nvPr/>
        </p:nvSpPr>
        <p:spPr>
          <a:xfrm>
            <a:off x="6286512" y="1643050"/>
            <a:ext cx="714380" cy="64294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rId7" action="ppaction://hlinksldjump" highlightClick="1"/>
          </p:cNvPr>
          <p:cNvSpPr/>
          <p:nvPr/>
        </p:nvSpPr>
        <p:spPr>
          <a:xfrm>
            <a:off x="7000892" y="1643050"/>
            <a:ext cx="714380" cy="64294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rId8" action="ppaction://hlinksldjump" highlightClick="1"/>
          </p:cNvPr>
          <p:cNvSpPr/>
          <p:nvPr/>
        </p:nvSpPr>
        <p:spPr>
          <a:xfrm>
            <a:off x="3428992" y="2285992"/>
            <a:ext cx="714380" cy="64294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rId9" action="ppaction://hlinksldjump" highlightClick="1"/>
          </p:cNvPr>
          <p:cNvSpPr/>
          <p:nvPr/>
        </p:nvSpPr>
        <p:spPr>
          <a:xfrm>
            <a:off x="4143372" y="2285992"/>
            <a:ext cx="714380" cy="64294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rId4" action="ppaction://hlinksldjump" highlightClick="1"/>
          </p:cNvPr>
          <p:cNvSpPr/>
          <p:nvPr/>
        </p:nvSpPr>
        <p:spPr>
          <a:xfrm>
            <a:off x="4857752" y="2285992"/>
            <a:ext cx="714380" cy="64294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rId10" action="ppaction://hlinksldjump" highlightClick="1"/>
          </p:cNvPr>
          <p:cNvSpPr/>
          <p:nvPr/>
        </p:nvSpPr>
        <p:spPr>
          <a:xfrm>
            <a:off x="5572132" y="2285992"/>
            <a:ext cx="714380" cy="64294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rId11" action="ppaction://hlinksldjump" highlightClick="1"/>
          </p:cNvPr>
          <p:cNvSpPr/>
          <p:nvPr/>
        </p:nvSpPr>
        <p:spPr>
          <a:xfrm>
            <a:off x="6286512" y="2285992"/>
            <a:ext cx="714380" cy="64294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rId4" action="ppaction://hlinksldjump" highlightClick="1"/>
          </p:cNvPr>
          <p:cNvSpPr/>
          <p:nvPr/>
        </p:nvSpPr>
        <p:spPr>
          <a:xfrm>
            <a:off x="7000892" y="2285992"/>
            <a:ext cx="714380" cy="64294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rId12" action="ppaction://hlinksldjump" highlightClick="1"/>
          </p:cNvPr>
          <p:cNvSpPr/>
          <p:nvPr/>
        </p:nvSpPr>
        <p:spPr>
          <a:xfrm>
            <a:off x="3428992" y="2928934"/>
            <a:ext cx="714380" cy="64294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rId4" action="ppaction://hlinksldjump" highlightClick="1"/>
          </p:cNvPr>
          <p:cNvSpPr/>
          <p:nvPr/>
        </p:nvSpPr>
        <p:spPr>
          <a:xfrm>
            <a:off x="4143372" y="2928934"/>
            <a:ext cx="714380" cy="64294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rId4" action="ppaction://hlinksldjump" highlightClick="1"/>
          </p:cNvPr>
          <p:cNvSpPr/>
          <p:nvPr/>
        </p:nvSpPr>
        <p:spPr>
          <a:xfrm>
            <a:off x="4857752" y="2928934"/>
            <a:ext cx="714380" cy="64294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rId13" action="ppaction://hlinksldjump" highlightClick="1"/>
          </p:cNvPr>
          <p:cNvSpPr/>
          <p:nvPr/>
        </p:nvSpPr>
        <p:spPr>
          <a:xfrm>
            <a:off x="5572132" y="2928934"/>
            <a:ext cx="714380" cy="64294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rId14" action="ppaction://hlinksldjump" highlightClick="1"/>
          </p:cNvPr>
          <p:cNvSpPr/>
          <p:nvPr/>
        </p:nvSpPr>
        <p:spPr>
          <a:xfrm>
            <a:off x="6286512" y="2928934"/>
            <a:ext cx="714380" cy="64294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rId15" action="ppaction://hlinksldjump" highlightClick="1"/>
          </p:cNvPr>
          <p:cNvSpPr/>
          <p:nvPr/>
        </p:nvSpPr>
        <p:spPr>
          <a:xfrm>
            <a:off x="7000892" y="2928934"/>
            <a:ext cx="714380" cy="64294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rId4" action="ppaction://hlinksldjump" highlightClick="1"/>
          </p:cNvPr>
          <p:cNvSpPr/>
          <p:nvPr/>
        </p:nvSpPr>
        <p:spPr>
          <a:xfrm>
            <a:off x="3428992" y="3571876"/>
            <a:ext cx="714380" cy="64294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rId4" action="ppaction://hlinksldjump" highlightClick="1"/>
          </p:cNvPr>
          <p:cNvSpPr/>
          <p:nvPr/>
        </p:nvSpPr>
        <p:spPr>
          <a:xfrm>
            <a:off x="4143372" y="3571876"/>
            <a:ext cx="714380" cy="64294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Управляющая кнопка: настраиваемая 66">
            <a:hlinkClick r:id="rId16" action="ppaction://hlinksldjump" highlightClick="1"/>
          </p:cNvPr>
          <p:cNvSpPr/>
          <p:nvPr/>
        </p:nvSpPr>
        <p:spPr>
          <a:xfrm>
            <a:off x="4857752" y="3571876"/>
            <a:ext cx="714380" cy="64294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Управляющая кнопка: настраиваемая 67">
            <a:hlinkClick r:id="rId4" action="ppaction://hlinksldjump" highlightClick="1"/>
          </p:cNvPr>
          <p:cNvSpPr/>
          <p:nvPr/>
        </p:nvSpPr>
        <p:spPr>
          <a:xfrm>
            <a:off x="5572132" y="3571876"/>
            <a:ext cx="714380" cy="64294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Управляющая кнопка: настраиваемая 68">
            <a:hlinkClick r:id="rId4" action="ppaction://hlinksldjump" highlightClick="1"/>
          </p:cNvPr>
          <p:cNvSpPr/>
          <p:nvPr/>
        </p:nvSpPr>
        <p:spPr>
          <a:xfrm>
            <a:off x="6286512" y="3571876"/>
            <a:ext cx="714380" cy="64294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Управляющая кнопка: настраиваемая 69">
            <a:hlinkClick r:id="rId17" action="ppaction://hlinksldjump" highlightClick="1"/>
          </p:cNvPr>
          <p:cNvSpPr/>
          <p:nvPr/>
        </p:nvSpPr>
        <p:spPr>
          <a:xfrm>
            <a:off x="7000892" y="3571876"/>
            <a:ext cx="714380" cy="64294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Управляющая кнопка: настраиваемая 70">
            <a:hlinkClick r:id="rId18" action="ppaction://hlinksldjump" highlightClick="1"/>
          </p:cNvPr>
          <p:cNvSpPr/>
          <p:nvPr/>
        </p:nvSpPr>
        <p:spPr>
          <a:xfrm>
            <a:off x="3428992" y="4214818"/>
            <a:ext cx="714380" cy="64294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Управляющая кнопка: настраиваемая 71">
            <a:hlinkClick r:id="rId19" action="ppaction://hlinksldjump" highlightClick="1"/>
          </p:cNvPr>
          <p:cNvSpPr/>
          <p:nvPr/>
        </p:nvSpPr>
        <p:spPr>
          <a:xfrm>
            <a:off x="4143372" y="4214818"/>
            <a:ext cx="714380" cy="64294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Управляющая кнопка: настраиваемая 72">
            <a:hlinkClick r:id="rId20" action="ppaction://hlinksldjump" highlightClick="1"/>
          </p:cNvPr>
          <p:cNvSpPr/>
          <p:nvPr/>
        </p:nvSpPr>
        <p:spPr>
          <a:xfrm>
            <a:off x="4857752" y="4214818"/>
            <a:ext cx="714380" cy="64294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Управляющая кнопка: настраиваемая 73">
            <a:hlinkClick r:id="rId21" action="ppaction://hlinksldjump" highlightClick="1"/>
          </p:cNvPr>
          <p:cNvSpPr/>
          <p:nvPr/>
        </p:nvSpPr>
        <p:spPr>
          <a:xfrm>
            <a:off x="5572132" y="4214818"/>
            <a:ext cx="714380" cy="64294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Управляющая кнопка: настраиваемая 74">
            <a:hlinkClick r:id="rId22" action="ppaction://hlinksldjump" highlightClick="1"/>
          </p:cNvPr>
          <p:cNvSpPr/>
          <p:nvPr/>
        </p:nvSpPr>
        <p:spPr>
          <a:xfrm>
            <a:off x="6286512" y="4214818"/>
            <a:ext cx="714380" cy="64294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Управляющая кнопка: настраиваемая 75">
            <a:hlinkClick r:id="rId23" action="ppaction://hlinksldjump" highlightClick="1"/>
          </p:cNvPr>
          <p:cNvSpPr/>
          <p:nvPr/>
        </p:nvSpPr>
        <p:spPr>
          <a:xfrm>
            <a:off x="7000892" y="4214818"/>
            <a:ext cx="714380" cy="64294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Управляющая кнопка: далее 76">
            <a:hlinkClick r:id="rId24" action="ppaction://hlinksldjump" highlightClick="1"/>
          </p:cNvPr>
          <p:cNvSpPr/>
          <p:nvPr/>
        </p:nvSpPr>
        <p:spPr>
          <a:xfrm>
            <a:off x="4714876" y="6072206"/>
            <a:ext cx="714380" cy="571504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rId4" action="ppaction://hlinksldjump" highlightClick="1"/>
          </p:cNvPr>
          <p:cNvSpPr/>
          <p:nvPr/>
        </p:nvSpPr>
        <p:spPr>
          <a:xfrm>
            <a:off x="3428992" y="4857760"/>
            <a:ext cx="714380" cy="64294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Управляющая кнопка: настраиваемая 87">
            <a:hlinkClick r:id="rId25" action="ppaction://hlinksldjump" highlightClick="1"/>
          </p:cNvPr>
          <p:cNvSpPr/>
          <p:nvPr/>
        </p:nvSpPr>
        <p:spPr>
          <a:xfrm>
            <a:off x="4143372" y="4857760"/>
            <a:ext cx="714380" cy="64294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Управляющая кнопка: настраиваемая 88">
            <a:hlinkClick r:id="rId26" action="ppaction://hlinksldjump" highlightClick="1"/>
          </p:cNvPr>
          <p:cNvSpPr/>
          <p:nvPr/>
        </p:nvSpPr>
        <p:spPr>
          <a:xfrm>
            <a:off x="4857752" y="4857760"/>
            <a:ext cx="714380" cy="64294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Управляющая кнопка: настраиваемая 89">
            <a:hlinkClick r:id="rId27" action="ppaction://hlinksldjump" highlightClick="1"/>
          </p:cNvPr>
          <p:cNvSpPr/>
          <p:nvPr/>
        </p:nvSpPr>
        <p:spPr>
          <a:xfrm>
            <a:off x="5572132" y="4857760"/>
            <a:ext cx="714380" cy="64294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Управляющая кнопка: настраиваемая 90">
            <a:hlinkClick r:id="rId28" action="ppaction://hlinksldjump" highlightClick="1"/>
          </p:cNvPr>
          <p:cNvSpPr/>
          <p:nvPr/>
        </p:nvSpPr>
        <p:spPr>
          <a:xfrm>
            <a:off x="6286512" y="4857760"/>
            <a:ext cx="714380" cy="64294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Управляющая кнопка: настраиваемая 91">
            <a:hlinkClick r:id="rId29" action="ppaction://hlinksldjump" highlightClick="1"/>
          </p:cNvPr>
          <p:cNvSpPr/>
          <p:nvPr/>
        </p:nvSpPr>
        <p:spPr>
          <a:xfrm>
            <a:off x="7000892" y="4857760"/>
            <a:ext cx="714380" cy="64294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Управляющая кнопка: настраиваемая 92">
            <a:hlinkClick r:id="" action="ppaction://noaction" highlightClick="1"/>
          </p:cNvPr>
          <p:cNvSpPr/>
          <p:nvPr/>
        </p:nvSpPr>
        <p:spPr>
          <a:xfrm>
            <a:off x="2643174" y="4857760"/>
            <a:ext cx="714380" cy="642942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6</a:t>
            </a:r>
            <a:endParaRPr lang="ru-RU" sz="36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49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Дәл тигіздің!!!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ТАПСЫРМА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6500826" y="6143644"/>
            <a:ext cx="2428892" cy="50004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ДҰРЫС ЖАУАБЫ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57290" y="1214422"/>
            <a:ext cx="5879006" cy="15665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defRPr/>
            </a:pPr>
            <a:r>
              <a:rPr lang="ru-RU" sz="2800" b="1" dirty="0" err="1" smtClean="0">
                <a:solidFill>
                  <a:schemeClr val="bg1"/>
                </a:solidFill>
              </a:rPr>
              <a:t>Белгілі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бір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мақсатқа жетуге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бағытталған, реттелген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қадамдар тізбегі</a:t>
            </a:r>
            <a:r>
              <a:rPr lang="ru-RU" sz="2800" b="1" dirty="0" smtClean="0">
                <a:solidFill>
                  <a:schemeClr val="bg1"/>
                </a:solidFill>
              </a:rPr>
              <a:t> … 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5013176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3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ұпай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Управляющая кнопка: возврат 7">
            <a:hlinkClick r:id="rId2" action="ppaction://hlinksldjump" highlightClick="1"/>
          </p:cNvPr>
          <p:cNvSpPr/>
          <p:nvPr/>
        </p:nvSpPr>
        <p:spPr>
          <a:xfrm>
            <a:off x="4788024" y="6093296"/>
            <a:ext cx="1284174" cy="550390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44008" y="4797152"/>
            <a:ext cx="345638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АЛГОРИТМ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Дәл тигіздің!!!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ТАПСЫРМА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1691680" y="5157192"/>
            <a:ext cx="5429288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Артық құрылғыны табыңыз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4" name="Рисунок 23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714620"/>
            <a:ext cx="255111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2411413" y="4221163"/>
            <a:ext cx="411162" cy="409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50" name="Picture 2" descr="C:\Documents and Settings\Admin\Рабочий стол\Морской бой\482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428604"/>
            <a:ext cx="2286016" cy="2175368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4929190" y="2000240"/>
            <a:ext cx="409575" cy="411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" name="Picture 2" descr="H:\Мои документы\aaa ММ\acme_optical_mouse_ma03_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57166"/>
            <a:ext cx="2476500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2411413" y="1916113"/>
            <a:ext cx="411162" cy="41116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2" name="Picture 7" descr="H:\Мои документы\Уроки 2010-2011\Создание интерактивной презентации\klaviatura-genius-kb110-ps-2-black-cb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3028">
            <a:off x="2967659" y="2253288"/>
            <a:ext cx="2706353" cy="2706353"/>
          </a:xfrm>
          <a:prstGeom prst="rect">
            <a:avLst/>
          </a:prstGeom>
          <a:noFill/>
        </p:spPr>
      </p:pic>
      <p:pic>
        <p:nvPicPr>
          <p:cNvPr id="33" name="Рисунок 32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2857496"/>
            <a:ext cx="235745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 descr="H:\Мои документы\Уроки 2010-2011\Создание интерактивной презентации\500x500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428604"/>
            <a:ext cx="2143140" cy="2143140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8358214" y="2071678"/>
            <a:ext cx="411163" cy="411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072066" y="4143380"/>
            <a:ext cx="409575" cy="409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8388350" y="4149725"/>
            <a:ext cx="411163" cy="409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8596" y="5929330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3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ұпай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Управляющая кнопка: возврат 16">
            <a:hlinkClick r:id="rId11" action="ppaction://hlinksldjump" highlightClick="1"/>
          </p:cNvPr>
          <p:cNvSpPr/>
          <p:nvPr/>
        </p:nvSpPr>
        <p:spPr>
          <a:xfrm>
            <a:off x="7524328" y="6021288"/>
            <a:ext cx="1284174" cy="550390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1" grpId="0" animBg="1"/>
      <p:bldP spid="35" grpId="0" animBg="1"/>
      <p:bldP spid="3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Дәл тигіздің!!!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ТАПСЫРМА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357290" y="4643446"/>
            <a:ext cx="6715172" cy="10001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Ақпарат түрлерінің ішінен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артығын ата</a:t>
            </a:r>
            <a:r>
              <a:rPr lang="ru-RU" sz="2800" b="1" dirty="0" smtClean="0">
                <a:solidFill>
                  <a:schemeClr val="tx1"/>
                </a:solidFill>
              </a:rPr>
              <a:t>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28596" y="714356"/>
            <a:ext cx="257176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 smtClean="0"/>
              <a:t>Дыбыстық</a:t>
            </a:r>
            <a:endParaRPr lang="ru-RU" sz="24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14678" y="714356"/>
            <a:ext cx="285752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400" b="1" dirty="0" smtClean="0"/>
              <a:t>Иіс сезу м.а.б. </a:t>
            </a:r>
            <a:endParaRPr lang="ru-RU" sz="24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286512" y="714356"/>
            <a:ext cx="250033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 smtClean="0"/>
              <a:t>Визуалды</a:t>
            </a:r>
            <a:endParaRPr lang="ru-RU" sz="24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28596" y="2285992"/>
            <a:ext cx="250033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 smtClean="0"/>
              <a:t>Тактильді</a:t>
            </a:r>
            <a:endParaRPr lang="ru-RU" sz="24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156176" y="2285992"/>
            <a:ext cx="2736304" cy="9269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 smtClean="0"/>
              <a:t>Дәм сезу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м.а.б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214678" y="2285992"/>
            <a:ext cx="285752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 smtClean="0"/>
              <a:t>Музыкалық</a:t>
            </a:r>
            <a:endParaRPr lang="ru-RU" sz="2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286776" y="928670"/>
            <a:ext cx="411163" cy="411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572132" y="928670"/>
            <a:ext cx="411163" cy="411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500298" y="928670"/>
            <a:ext cx="411162" cy="41116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286776" y="2571744"/>
            <a:ext cx="411163" cy="409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428860" y="2571744"/>
            <a:ext cx="409575" cy="409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572132" y="2571744"/>
            <a:ext cx="411162" cy="409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7158" y="6000768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 </a:t>
            </a:r>
            <a:r>
              <a:rPr lang="ru-RU" sz="2000" b="1" dirty="0" err="1" smtClean="0">
                <a:solidFill>
                  <a:schemeClr val="tx1"/>
                </a:solidFill>
              </a:rPr>
              <a:t>ұпай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Управляющая кнопка: возврат 16">
            <a:hlinkClick r:id="rId5" action="ppaction://hlinksldjump" highlightClick="1"/>
          </p:cNvPr>
          <p:cNvSpPr/>
          <p:nvPr/>
        </p:nvSpPr>
        <p:spPr>
          <a:xfrm>
            <a:off x="4788024" y="6093296"/>
            <a:ext cx="1284174" cy="550390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Дәл тигіздің!!!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ТАПСЫРМА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1538" y="928670"/>
            <a:ext cx="7429552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Txt, </a:t>
            </a:r>
            <a:r>
              <a:rPr lang="en-US" sz="2800" b="1" dirty="0" err="1" smtClean="0">
                <a:solidFill>
                  <a:schemeClr val="tx1"/>
                </a:solidFill>
              </a:rPr>
              <a:t>doc,rtf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docx</a:t>
            </a:r>
            <a:r>
              <a:rPr lang="kk-KZ" sz="2800" b="1" dirty="0" smtClean="0">
                <a:solidFill>
                  <a:schemeClr val="tx1"/>
                </a:solidFill>
              </a:rPr>
              <a:t> қандай редактордың кеңейтілуі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728" y="3071810"/>
            <a:ext cx="5591544" cy="8572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tx1"/>
                </a:solidFill>
              </a:rPr>
              <a:t>мәтіндік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17" name="Picture 3" descr="MCj041078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357694"/>
            <a:ext cx="2439989" cy="1799218"/>
          </a:xfrm>
          <a:prstGeom prst="rect">
            <a:avLst/>
          </a:prstGeom>
          <a:noFill/>
        </p:spPr>
      </p:pic>
      <p:sp>
        <p:nvSpPr>
          <p:cNvPr id="26" name="Скругленный прямоугольник 25"/>
          <p:cNvSpPr/>
          <p:nvPr/>
        </p:nvSpPr>
        <p:spPr>
          <a:xfrm>
            <a:off x="428596" y="5929330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</a:t>
            </a:r>
            <a:r>
              <a:rPr lang="kk-KZ" sz="2000" b="1" dirty="0" smtClean="0">
                <a:solidFill>
                  <a:schemeClr val="tx1"/>
                </a:solidFill>
              </a:rPr>
              <a:t> ұпай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7" name="Управляющая кнопка: возврат 26">
            <a:hlinkClick r:id="rId3" action="ppaction://hlinksldjump" highlightClick="1"/>
          </p:cNvPr>
          <p:cNvSpPr/>
          <p:nvPr/>
        </p:nvSpPr>
        <p:spPr>
          <a:xfrm>
            <a:off x="7164288" y="6021288"/>
            <a:ext cx="1284174" cy="550390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Дәл тигіздің!!!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ТАПСЫРМА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8662" y="642918"/>
            <a:ext cx="7429552" cy="14287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Тұжырымды қайсы сызба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көрсетіп тұр: </a:t>
            </a:r>
            <a:r>
              <a:rPr lang="ru-RU" sz="2800" b="1" dirty="0" err="1" smtClean="0">
                <a:solidFill>
                  <a:schemeClr val="tx1"/>
                </a:solidFill>
              </a:rPr>
              <a:t>Егер</a:t>
            </a:r>
            <a:r>
              <a:rPr lang="ru-RU" sz="2800" b="1" dirty="0" smtClean="0">
                <a:solidFill>
                  <a:schemeClr val="tx1"/>
                </a:solidFill>
              </a:rPr>
              <a:t> Санжар </a:t>
            </a:r>
            <a:r>
              <a:rPr lang="ru-RU" sz="2800" b="1" dirty="0" err="1" smtClean="0">
                <a:solidFill>
                  <a:schemeClr val="tx1"/>
                </a:solidFill>
              </a:rPr>
              <a:t>Әділмен және Ермекпен</a:t>
            </a:r>
            <a:r>
              <a:rPr lang="ru-RU" sz="2800" b="1" dirty="0" smtClean="0">
                <a:solidFill>
                  <a:schemeClr val="tx1"/>
                </a:solidFill>
              </a:rPr>
              <a:t> , ал </a:t>
            </a:r>
            <a:r>
              <a:rPr lang="ru-RU" sz="2800" b="1" dirty="0" err="1" smtClean="0">
                <a:solidFill>
                  <a:schemeClr val="tx1"/>
                </a:solidFill>
              </a:rPr>
              <a:t>Ермек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тағыда Дамирмен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дос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болса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сызбаны</a:t>
            </a:r>
            <a:r>
              <a:rPr lang="ru-RU" sz="2800" b="1" dirty="0" smtClean="0">
                <a:solidFill>
                  <a:schemeClr val="tx1"/>
                </a:solidFill>
              </a:rPr>
              <a:t> тап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r="77256"/>
          <a:stretch>
            <a:fillRect/>
          </a:stretch>
        </p:blipFill>
        <p:spPr bwMode="auto">
          <a:xfrm>
            <a:off x="2000232" y="2571744"/>
            <a:ext cx="196729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8159" r="50368"/>
          <a:stretch>
            <a:fillRect/>
          </a:stretch>
        </p:blipFill>
        <p:spPr bwMode="auto">
          <a:xfrm>
            <a:off x="2071670" y="4643446"/>
            <a:ext cx="185738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54152" r="25270"/>
          <a:stretch>
            <a:fillRect/>
          </a:stretch>
        </p:blipFill>
        <p:spPr bwMode="auto">
          <a:xfrm>
            <a:off x="5429256" y="2571744"/>
            <a:ext cx="1785951" cy="136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79062"/>
          <a:stretch>
            <a:fillRect/>
          </a:stretch>
        </p:blipFill>
        <p:spPr bwMode="auto">
          <a:xfrm>
            <a:off x="5500694" y="4643446"/>
            <a:ext cx="181110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6500826" y="6143644"/>
            <a:ext cx="2428892" cy="50004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ДҰРЫС ЖАУАБЫ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58" y="6000768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3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ҰПАЙ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Управляющая кнопка: возврат 9">
            <a:hlinkClick r:id="rId3" action="ppaction://hlinksldjump" highlightClick="1"/>
          </p:cNvPr>
          <p:cNvSpPr/>
          <p:nvPr/>
        </p:nvSpPr>
        <p:spPr>
          <a:xfrm>
            <a:off x="4788024" y="6093296"/>
            <a:ext cx="1284174" cy="550390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0.17378 0.0051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Дәл тигіздің!!!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ТАПСЫРМА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Дәл тигіздің!!!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ТАПСЫРМА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57224" y="642918"/>
            <a:ext cx="7786742" cy="278608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Шифрлау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ережесі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дауысты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дыбыстан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әріпі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дауыссыз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дыбыстан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«Т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әріпін қою керек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Төмендегі сөзде қандай сөз жасырылған?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3929066"/>
            <a:ext cx="428628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7224" y="3929066"/>
            <a:ext cx="428628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57290" y="3929066"/>
            <a:ext cx="428628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57356" y="3929066"/>
            <a:ext cx="428628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57422" y="3929066"/>
            <a:ext cx="428628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7488" y="3929066"/>
            <a:ext cx="428628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57554" y="3929066"/>
            <a:ext cx="428628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57686" y="3929066"/>
            <a:ext cx="428628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Ь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57620" y="3929066"/>
            <a:ext cx="428628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57752" y="3929066"/>
            <a:ext cx="428628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Ю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57818" y="3929066"/>
            <a:ext cx="428628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857884" y="3929066"/>
            <a:ext cx="428628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57950" y="3929066"/>
            <a:ext cx="428628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58016" y="3929066"/>
            <a:ext cx="428628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358082" y="3929066"/>
            <a:ext cx="428628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858148" y="3929066"/>
            <a:ext cx="428628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358214" y="3929066"/>
            <a:ext cx="428628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500826" y="6143644"/>
            <a:ext cx="2428892" cy="50004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ДҰРЫС ЖАУАБЫ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28596" y="5929330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3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ұпай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6" name="Управляющая кнопка: возврат 25">
            <a:hlinkClick r:id="rId2" action="ppaction://hlinksldjump" highlightClick="1"/>
          </p:cNvPr>
          <p:cNvSpPr/>
          <p:nvPr/>
        </p:nvSpPr>
        <p:spPr>
          <a:xfrm>
            <a:off x="4427984" y="6021288"/>
            <a:ext cx="1284174" cy="550390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FA1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FA1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FA1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2.22942E-6 L 0.22483 0.09528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48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942E-6 L 0.17066 0.09528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48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942E-6 L 0.11632 0.09528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48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942E-6 L 0.06216 0.09528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48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942E-6 L 0.00781 0.09528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4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942E-6 L 0.00833 0.09528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48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942E-6 L -0.046 0.09528 " pathEditMode="relative" rAng="0" ptsTypes="AA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48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942E-6 L -0.10018 0.09528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48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942E-6 L -0.15451 0.09528 " pathEditMode="relative" rAng="0" ptsTypes="AA">
                                      <p:cBhvr>
                                        <p:cTn id="1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allAtOnce" animBg="1"/>
      <p:bldP spid="9" grpId="0" animBg="1"/>
      <p:bldP spid="10" grpId="0" build="allAtOnce" animBg="1"/>
      <p:bldP spid="11" grpId="0" animBg="1"/>
      <p:bldP spid="12" grpId="0" build="allAtOnce" animBg="1"/>
      <p:bldP spid="13" grpId="0" animBg="1"/>
      <p:bldP spid="14" grpId="0" animBg="1"/>
      <p:bldP spid="15" grpId="0" build="allAtOnce" animBg="1"/>
      <p:bldP spid="16" grpId="0" animBg="1"/>
      <p:bldP spid="17" grpId="0" build="allAtOnce" animBg="1"/>
      <p:bldP spid="18" grpId="0" animBg="1"/>
      <p:bldP spid="19" grpId="0" build="allAtOnce" animBg="1"/>
      <p:bldP spid="20" grpId="0" animBg="1"/>
      <p:bldP spid="21" grpId="0" build="allAtOnce" animBg="1"/>
      <p:bldP spid="22" grpId="0" animBg="1"/>
      <p:bldP spid="23" grpId="0" build="allAtOnce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Дәл тигіздің!!!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ТАПСЫРМА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1628800"/>
            <a:ext cx="7072362" cy="12144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«Алгоритм</a:t>
            </a:r>
            <a:r>
              <a:rPr lang="ru-RU" sz="2800" b="1" dirty="0" smtClean="0">
                <a:solidFill>
                  <a:schemeClr val="tx1"/>
                </a:solidFill>
              </a:rPr>
              <a:t>» </a:t>
            </a:r>
            <a:r>
              <a:rPr lang="ru-RU" sz="2800" b="1" dirty="0" err="1" smtClean="0">
                <a:solidFill>
                  <a:schemeClr val="tx1"/>
                </a:solidFill>
              </a:rPr>
              <a:t>сөзі қай математиктің есімімен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байланысты</a:t>
            </a:r>
            <a:r>
              <a:rPr lang="ru-RU" sz="2800" b="1" dirty="0" smtClean="0">
                <a:solidFill>
                  <a:schemeClr val="tx1"/>
                </a:solidFill>
              </a:rPr>
              <a:t>?.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38" y="4429132"/>
            <a:ext cx="37861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Есімін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латын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тіліне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аударғанда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spc="100" dirty="0" err="1" smtClean="0">
                <a:latin typeface="Arial" pitchFamily="34" charset="0"/>
                <a:cs typeface="Arial" pitchFamily="34" charset="0"/>
              </a:rPr>
              <a:t>Algorithmi</a:t>
            </a:r>
            <a:r>
              <a:rPr lang="ru-RU" sz="2400" b="1" i="1" spc="1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74" y="785794"/>
            <a:ext cx="2552492" cy="3303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899592" y="2348880"/>
            <a:ext cx="5112568" cy="10081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Мухаммед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ал-Хорезми</a:t>
            </a: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00826" y="6143644"/>
            <a:ext cx="2428892" cy="50004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 smtClean="0">
                <a:solidFill>
                  <a:schemeClr val="tx1"/>
                </a:solidFill>
              </a:rPr>
              <a:t>ДҰРЫС ЖАУАБЫ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5" name="Picture 6" descr="31694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785918" y="4572008"/>
            <a:ext cx="2144723" cy="187559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292080" y="764704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4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ҰПАЙ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Управляющая кнопка: возврат 9">
            <a:hlinkClick r:id="rId4" action="ppaction://hlinksldjump" highlightClick="1"/>
          </p:cNvPr>
          <p:cNvSpPr/>
          <p:nvPr/>
        </p:nvSpPr>
        <p:spPr>
          <a:xfrm>
            <a:off x="4788024" y="6093296"/>
            <a:ext cx="1284174" cy="550390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Дәл тигіздің!!!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ТАПСЫРМА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28604"/>
            <a:ext cx="242889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Мои документы\aaa ММ\intel-8-cores-xeon-processors-overview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285728"/>
            <a:ext cx="2071702" cy="1602121"/>
          </a:xfrm>
          <a:prstGeom prst="rect">
            <a:avLst/>
          </a:prstGeom>
          <a:noFill/>
        </p:spPr>
      </p:pic>
      <p:pic>
        <p:nvPicPr>
          <p:cNvPr id="6" name="Рисунок 7" descr="10455761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1857364"/>
            <a:ext cx="2452676" cy="183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142852"/>
            <a:ext cx="221457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214554"/>
            <a:ext cx="228601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2357430"/>
            <a:ext cx="228601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285984" y="4786322"/>
            <a:ext cx="5429288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Артық құрылғыны ата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1736" y="3429000"/>
            <a:ext cx="411162" cy="409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14744" y="1214422"/>
            <a:ext cx="409575" cy="411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85984" y="1285860"/>
            <a:ext cx="411162" cy="41116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29256" y="3429000"/>
            <a:ext cx="411163" cy="411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001024" y="3357562"/>
            <a:ext cx="409575" cy="409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072462" y="1214422"/>
            <a:ext cx="411163" cy="409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7158" y="6000768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 </a:t>
            </a:r>
            <a:r>
              <a:rPr lang="ru-RU" sz="2000" b="1" dirty="0" err="1" smtClean="0">
                <a:solidFill>
                  <a:schemeClr val="tx1"/>
                </a:solidFill>
              </a:rPr>
              <a:t>ұпай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Управляющая кнопка: возврат 17">
            <a:hlinkClick r:id="rId9" action="ppaction://hlinksldjump" highlightClick="1"/>
          </p:cNvPr>
          <p:cNvSpPr/>
          <p:nvPr/>
        </p:nvSpPr>
        <p:spPr>
          <a:xfrm>
            <a:off x="4788024" y="6093296"/>
            <a:ext cx="1284174" cy="550390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Дәл тигіздің!!!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ТАПСЫРМА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Скругленный прямоугольник 122"/>
          <p:cNvSpPr/>
          <p:nvPr/>
        </p:nvSpPr>
        <p:spPr>
          <a:xfrm>
            <a:off x="500034" y="214290"/>
            <a:ext cx="8143932" cy="29289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err="1" smtClean="0">
                <a:solidFill>
                  <a:srgbClr val="000000"/>
                </a:solidFill>
                <a:latin typeface="Arial" charset="0"/>
              </a:rPr>
              <a:t>Анель</a:t>
            </a:r>
            <a:r>
              <a:rPr lang="ru-RU" sz="24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latin typeface="Arial" charset="0"/>
              </a:rPr>
              <a:t>Елік</a:t>
            </a:r>
            <a:r>
              <a:rPr lang="ru-RU" sz="2400" smtClean="0">
                <a:solidFill>
                  <a:srgbClr val="000000"/>
                </a:solidFill>
                <a:latin typeface="Arial" charset="0"/>
              </a:rPr>
              <a:t>  ЖӘНЕ </a:t>
            </a:r>
            <a:r>
              <a:rPr lang="ru-RU" sz="2400" dirty="0" err="1" smtClean="0">
                <a:solidFill>
                  <a:srgbClr val="000000"/>
                </a:solidFill>
                <a:latin typeface="Arial" charset="0"/>
              </a:rPr>
              <a:t>Наргиз</a:t>
            </a:r>
            <a:r>
              <a:rPr lang="ru-RU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Arial" charset="0"/>
              </a:rPr>
              <a:t>математикадан</a:t>
            </a:r>
            <a:r>
              <a:rPr lang="ru-RU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Arial" charset="0"/>
              </a:rPr>
              <a:t>бақылау жұмысынан қандай баға алдық деп</a:t>
            </a:r>
            <a:r>
              <a:rPr lang="ru-RU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Arial" charset="0"/>
              </a:rPr>
              <a:t>сұрады</a:t>
            </a:r>
            <a:r>
              <a:rPr lang="ru-RU" sz="2400" dirty="0" smtClean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ru-RU" sz="2400" dirty="0" err="1" smtClean="0">
                <a:solidFill>
                  <a:srgbClr val="000000"/>
                </a:solidFill>
                <a:latin typeface="Arial" charset="0"/>
              </a:rPr>
              <a:t>Мұғалімнің жауабы</a:t>
            </a:r>
            <a:r>
              <a:rPr lang="ru-RU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Arial" charset="0"/>
              </a:rPr>
              <a:t>мынандай</a:t>
            </a:r>
            <a:r>
              <a:rPr lang="ru-RU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Arial" charset="0"/>
              </a:rPr>
              <a:t>болса</a:t>
            </a:r>
            <a:r>
              <a:rPr lang="ru-RU" sz="2400" dirty="0" smtClean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ru-RU" sz="2400" dirty="0" err="1" smtClean="0">
                <a:solidFill>
                  <a:srgbClr val="000000"/>
                </a:solidFill>
                <a:latin typeface="Arial" charset="0"/>
              </a:rPr>
              <a:t>«Араларыңда екі</a:t>
            </a:r>
            <a:r>
              <a:rPr lang="ru-RU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Arial" charset="0"/>
              </a:rPr>
              <a:t>алған оқушы жоқ.</a:t>
            </a:r>
            <a:r>
              <a:rPr lang="ru-RU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Arial" charset="0"/>
              </a:rPr>
              <a:t>Үшеулеріңнің бағаларың әр түрлі; Анельде</a:t>
            </a:r>
            <a:r>
              <a:rPr lang="ru-RU" sz="2400" dirty="0" smtClean="0">
                <a:solidFill>
                  <a:srgbClr val="000000"/>
                </a:solidFill>
                <a:latin typeface="Arial" charset="0"/>
              </a:rPr>
              <a:t> – 3 </a:t>
            </a:r>
            <a:r>
              <a:rPr lang="ru-RU" sz="2400" dirty="0" err="1" smtClean="0">
                <a:solidFill>
                  <a:srgbClr val="000000"/>
                </a:solidFill>
                <a:latin typeface="Arial" charset="0"/>
              </a:rPr>
              <a:t>емес</a:t>
            </a:r>
            <a:r>
              <a:rPr lang="ru-RU" sz="24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latin typeface="Arial" charset="0"/>
              </a:rPr>
              <a:t>Наргизде</a:t>
            </a:r>
            <a:r>
              <a:rPr lang="ru-RU" sz="2400" dirty="0" smtClean="0">
                <a:solidFill>
                  <a:srgbClr val="000000"/>
                </a:solidFill>
                <a:latin typeface="Arial" charset="0"/>
              </a:rPr>
              <a:t>– 3 </a:t>
            </a:r>
            <a:r>
              <a:rPr lang="ru-RU" sz="2400" dirty="0" err="1" smtClean="0">
                <a:solidFill>
                  <a:srgbClr val="000000"/>
                </a:solidFill>
                <a:latin typeface="Arial" charset="0"/>
              </a:rPr>
              <a:t>емес</a:t>
            </a:r>
            <a:r>
              <a:rPr lang="ru-RU" sz="2400" dirty="0" smtClean="0">
                <a:solidFill>
                  <a:srgbClr val="000000"/>
                </a:solidFill>
                <a:latin typeface="Arial" charset="0"/>
              </a:rPr>
              <a:t>, 5 </a:t>
            </a:r>
            <a:r>
              <a:rPr lang="ru-RU" sz="2400" dirty="0" err="1" smtClean="0">
                <a:solidFill>
                  <a:srgbClr val="000000"/>
                </a:solidFill>
                <a:latin typeface="Arial" charset="0"/>
              </a:rPr>
              <a:t>емес</a:t>
            </a:r>
            <a:r>
              <a:rPr lang="ru-RU" sz="2400" dirty="0" smtClean="0">
                <a:solidFill>
                  <a:srgbClr val="000000"/>
                </a:solidFill>
                <a:latin typeface="Arial" charset="0"/>
              </a:rPr>
              <a:t>.». </a:t>
            </a:r>
            <a:endParaRPr lang="ru-RU" sz="2400" dirty="0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ru-RU" sz="2400" b="1" dirty="0" err="1" smtClean="0">
                <a:solidFill>
                  <a:srgbClr val="000000"/>
                </a:solidFill>
                <a:latin typeface="Arial" charset="0"/>
              </a:rPr>
              <a:t>Кім</a:t>
            </a:r>
            <a:r>
              <a:rPr lang="ru-RU" sz="24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Arial" charset="0"/>
              </a:rPr>
              <a:t>қандай баға алды</a:t>
            </a:r>
            <a:r>
              <a:rPr lang="ru-RU" sz="2400" b="1" dirty="0" smtClean="0">
                <a:solidFill>
                  <a:srgbClr val="000000"/>
                </a:solidFill>
                <a:latin typeface="Arial" charset="0"/>
              </a:rPr>
              <a:t>? </a:t>
            </a:r>
            <a:endParaRPr lang="ru-RU" sz="2400" b="1" dirty="0"/>
          </a:p>
        </p:txBody>
      </p:sp>
      <p:grpSp>
        <p:nvGrpSpPr>
          <p:cNvPr id="124" name="Group 85"/>
          <p:cNvGrpSpPr>
            <a:grpSpLocks/>
          </p:cNvGrpSpPr>
          <p:nvPr/>
        </p:nvGrpSpPr>
        <p:grpSpPr bwMode="auto">
          <a:xfrm>
            <a:off x="1142976" y="2928934"/>
            <a:ext cx="1600200" cy="2657475"/>
            <a:chOff x="748" y="300"/>
            <a:chExt cx="1008" cy="1674"/>
          </a:xfrm>
        </p:grpSpPr>
        <p:sp>
          <p:nvSpPr>
            <p:cNvPr id="125" name="Freeform 3"/>
            <p:cNvSpPr>
              <a:spLocks/>
            </p:cNvSpPr>
            <p:nvPr/>
          </p:nvSpPr>
          <p:spPr bwMode="auto">
            <a:xfrm>
              <a:off x="748" y="300"/>
              <a:ext cx="1008" cy="960"/>
            </a:xfrm>
            <a:custGeom>
              <a:avLst/>
              <a:gdLst>
                <a:gd name="T0" fmla="*/ 220 w 1008"/>
                <a:gd name="T1" fmla="*/ 956 h 960"/>
                <a:gd name="T2" fmla="*/ 199 w 1008"/>
                <a:gd name="T3" fmla="*/ 957 h 960"/>
                <a:gd name="T4" fmla="*/ 235 w 1008"/>
                <a:gd name="T5" fmla="*/ 957 h 960"/>
                <a:gd name="T6" fmla="*/ 184 w 1008"/>
                <a:gd name="T7" fmla="*/ 624 h 960"/>
                <a:gd name="T8" fmla="*/ 472 w 1008"/>
                <a:gd name="T9" fmla="*/ 576 h 960"/>
                <a:gd name="T10" fmla="*/ 808 w 1008"/>
                <a:gd name="T11" fmla="*/ 624 h 960"/>
                <a:gd name="T12" fmla="*/ 712 w 1008"/>
                <a:gd name="T13" fmla="*/ 960 h 960"/>
                <a:gd name="T14" fmla="*/ 760 w 1008"/>
                <a:gd name="T15" fmla="*/ 960 h 960"/>
                <a:gd name="T16" fmla="*/ 1008 w 1008"/>
                <a:gd name="T17" fmla="*/ 160 h 960"/>
                <a:gd name="T18" fmla="*/ 480 w 1008"/>
                <a:gd name="T19" fmla="*/ 0 h 960"/>
                <a:gd name="T20" fmla="*/ 0 w 1008"/>
                <a:gd name="T21" fmla="*/ 160 h 960"/>
                <a:gd name="T22" fmla="*/ 136 w 1008"/>
                <a:gd name="T23" fmla="*/ 720 h 960"/>
                <a:gd name="T24" fmla="*/ 196 w 1008"/>
                <a:gd name="T25" fmla="*/ 960 h 960"/>
                <a:gd name="T26" fmla="*/ 232 w 1008"/>
                <a:gd name="T27" fmla="*/ 960 h 960"/>
                <a:gd name="T28" fmla="*/ 199 w 1008"/>
                <a:gd name="T29" fmla="*/ 960 h 960"/>
                <a:gd name="T30" fmla="*/ 136 w 1008"/>
                <a:gd name="T31" fmla="*/ 720 h 9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08"/>
                <a:gd name="T49" fmla="*/ 0 h 960"/>
                <a:gd name="T50" fmla="*/ 1008 w 1008"/>
                <a:gd name="T51" fmla="*/ 960 h 9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08" h="960">
                  <a:moveTo>
                    <a:pt x="220" y="956"/>
                  </a:moveTo>
                  <a:cubicBezTo>
                    <a:pt x="227" y="949"/>
                    <a:pt x="195" y="956"/>
                    <a:pt x="199" y="957"/>
                  </a:cubicBezTo>
                  <a:lnTo>
                    <a:pt x="235" y="957"/>
                  </a:lnTo>
                  <a:lnTo>
                    <a:pt x="184" y="624"/>
                  </a:lnTo>
                  <a:lnTo>
                    <a:pt x="472" y="576"/>
                  </a:lnTo>
                  <a:lnTo>
                    <a:pt x="808" y="624"/>
                  </a:lnTo>
                  <a:lnTo>
                    <a:pt x="712" y="960"/>
                  </a:lnTo>
                  <a:lnTo>
                    <a:pt x="760" y="960"/>
                  </a:lnTo>
                  <a:lnTo>
                    <a:pt x="1008" y="160"/>
                  </a:lnTo>
                  <a:lnTo>
                    <a:pt x="480" y="0"/>
                  </a:lnTo>
                  <a:lnTo>
                    <a:pt x="0" y="160"/>
                  </a:lnTo>
                  <a:lnTo>
                    <a:pt x="136" y="720"/>
                  </a:lnTo>
                  <a:lnTo>
                    <a:pt x="196" y="960"/>
                  </a:lnTo>
                  <a:lnTo>
                    <a:pt x="232" y="960"/>
                  </a:lnTo>
                  <a:lnTo>
                    <a:pt x="199" y="960"/>
                  </a:lnTo>
                  <a:lnTo>
                    <a:pt x="136" y="72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6" name="Group 4"/>
            <p:cNvGrpSpPr>
              <a:grpSpLocks/>
            </p:cNvGrpSpPr>
            <p:nvPr/>
          </p:nvGrpSpPr>
          <p:grpSpPr bwMode="auto">
            <a:xfrm>
              <a:off x="884" y="924"/>
              <a:ext cx="676" cy="1050"/>
              <a:chOff x="2832" y="2736"/>
              <a:chExt cx="676" cy="1050"/>
            </a:xfrm>
          </p:grpSpPr>
          <p:sp>
            <p:nvSpPr>
              <p:cNvPr id="128" name="Freeform 5"/>
              <p:cNvSpPr>
                <a:spLocks/>
              </p:cNvSpPr>
              <p:nvPr/>
            </p:nvSpPr>
            <p:spPr bwMode="auto">
              <a:xfrm>
                <a:off x="3171" y="3500"/>
                <a:ext cx="0" cy="241"/>
              </a:xfrm>
              <a:custGeom>
                <a:avLst/>
                <a:gdLst>
                  <a:gd name="T0" fmla="*/ 0 w 1"/>
                  <a:gd name="T1" fmla="*/ 0 h 256"/>
                  <a:gd name="T2" fmla="*/ 0 w 1"/>
                  <a:gd name="T3" fmla="*/ 201 h 256"/>
                  <a:gd name="T4" fmla="*/ 0 60000 65536"/>
                  <a:gd name="T5" fmla="*/ 0 60000 65536"/>
                  <a:gd name="T6" fmla="*/ 0 w 1"/>
                  <a:gd name="T7" fmla="*/ 0 h 256"/>
                  <a:gd name="T8" fmla="*/ 0 w 1"/>
                  <a:gd name="T9" fmla="*/ 256 h 25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56">
                    <a:moveTo>
                      <a:pt x="0" y="0"/>
                    </a:moveTo>
                    <a:lnTo>
                      <a:pt x="0" y="25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Freeform 6"/>
              <p:cNvSpPr>
                <a:spLocks/>
              </p:cNvSpPr>
              <p:nvPr/>
            </p:nvSpPr>
            <p:spPr bwMode="auto">
              <a:xfrm>
                <a:off x="2968" y="3353"/>
                <a:ext cx="406" cy="399"/>
              </a:xfrm>
              <a:custGeom>
                <a:avLst/>
                <a:gdLst>
                  <a:gd name="T0" fmla="*/ 45 w 468"/>
                  <a:gd name="T1" fmla="*/ 8 h 423"/>
                  <a:gd name="T2" fmla="*/ 178 w 468"/>
                  <a:gd name="T3" fmla="*/ 8 h 423"/>
                  <a:gd name="T4" fmla="*/ 207 w 468"/>
                  <a:gd name="T5" fmla="*/ 8 h 423"/>
                  <a:gd name="T6" fmla="*/ 219 w 468"/>
                  <a:gd name="T7" fmla="*/ 23 h 423"/>
                  <a:gd name="T8" fmla="*/ 236 w 468"/>
                  <a:gd name="T9" fmla="*/ 67 h 423"/>
                  <a:gd name="T10" fmla="*/ 246 w 468"/>
                  <a:gd name="T11" fmla="*/ 105 h 423"/>
                  <a:gd name="T12" fmla="*/ 263 w 468"/>
                  <a:gd name="T13" fmla="*/ 158 h 423"/>
                  <a:gd name="T14" fmla="*/ 263 w 468"/>
                  <a:gd name="T15" fmla="*/ 234 h 423"/>
                  <a:gd name="T16" fmla="*/ 247 w 468"/>
                  <a:gd name="T17" fmla="*/ 274 h 423"/>
                  <a:gd name="T18" fmla="*/ 243 w 468"/>
                  <a:gd name="T19" fmla="*/ 320 h 423"/>
                  <a:gd name="T20" fmla="*/ 241 w 468"/>
                  <a:gd name="T21" fmla="*/ 333 h 423"/>
                  <a:gd name="T22" fmla="*/ 223 w 468"/>
                  <a:gd name="T23" fmla="*/ 307 h 423"/>
                  <a:gd name="T24" fmla="*/ 209 w 468"/>
                  <a:gd name="T25" fmla="*/ 294 h 423"/>
                  <a:gd name="T26" fmla="*/ 180 w 468"/>
                  <a:gd name="T27" fmla="*/ 286 h 423"/>
                  <a:gd name="T28" fmla="*/ 155 w 468"/>
                  <a:gd name="T29" fmla="*/ 301 h 423"/>
                  <a:gd name="T30" fmla="*/ 134 w 468"/>
                  <a:gd name="T31" fmla="*/ 323 h 423"/>
                  <a:gd name="T32" fmla="*/ 126 w 468"/>
                  <a:gd name="T33" fmla="*/ 310 h 423"/>
                  <a:gd name="T34" fmla="*/ 94 w 468"/>
                  <a:gd name="T35" fmla="*/ 291 h 423"/>
                  <a:gd name="T36" fmla="*/ 60 w 468"/>
                  <a:gd name="T37" fmla="*/ 291 h 423"/>
                  <a:gd name="T38" fmla="*/ 42 w 468"/>
                  <a:gd name="T39" fmla="*/ 317 h 423"/>
                  <a:gd name="T40" fmla="*/ 28 w 468"/>
                  <a:gd name="T41" fmla="*/ 326 h 423"/>
                  <a:gd name="T42" fmla="*/ 17 w 468"/>
                  <a:gd name="T43" fmla="*/ 310 h 423"/>
                  <a:gd name="T44" fmla="*/ 8 w 468"/>
                  <a:gd name="T45" fmla="*/ 270 h 423"/>
                  <a:gd name="T46" fmla="*/ 1 w 468"/>
                  <a:gd name="T47" fmla="*/ 215 h 423"/>
                  <a:gd name="T48" fmla="*/ 3 w 468"/>
                  <a:gd name="T49" fmla="*/ 168 h 423"/>
                  <a:gd name="T50" fmla="*/ 17 w 468"/>
                  <a:gd name="T51" fmla="*/ 120 h 423"/>
                  <a:gd name="T52" fmla="*/ 32 w 468"/>
                  <a:gd name="T53" fmla="*/ 79 h 423"/>
                  <a:gd name="T54" fmla="*/ 45 w 468"/>
                  <a:gd name="T55" fmla="*/ 8 h 42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8"/>
                  <a:gd name="T85" fmla="*/ 0 h 423"/>
                  <a:gd name="T86" fmla="*/ 468 w 468"/>
                  <a:gd name="T87" fmla="*/ 423 h 42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8" h="423">
                    <a:moveTo>
                      <a:pt x="79" y="8"/>
                    </a:moveTo>
                    <a:cubicBezTo>
                      <a:pt x="118" y="0"/>
                      <a:pt x="265" y="8"/>
                      <a:pt x="313" y="8"/>
                    </a:cubicBezTo>
                    <a:cubicBezTo>
                      <a:pt x="361" y="8"/>
                      <a:pt x="355" y="5"/>
                      <a:pt x="367" y="8"/>
                    </a:cubicBezTo>
                    <a:cubicBezTo>
                      <a:pt x="379" y="11"/>
                      <a:pt x="377" y="15"/>
                      <a:pt x="385" y="28"/>
                    </a:cubicBezTo>
                    <a:cubicBezTo>
                      <a:pt x="393" y="41"/>
                      <a:pt x="409" y="67"/>
                      <a:pt x="417" y="84"/>
                    </a:cubicBezTo>
                    <a:cubicBezTo>
                      <a:pt x="425" y="101"/>
                      <a:pt x="425" y="113"/>
                      <a:pt x="433" y="132"/>
                    </a:cubicBezTo>
                    <a:cubicBezTo>
                      <a:pt x="441" y="151"/>
                      <a:pt x="458" y="173"/>
                      <a:pt x="463" y="200"/>
                    </a:cubicBezTo>
                    <a:cubicBezTo>
                      <a:pt x="468" y="227"/>
                      <a:pt x="467" y="271"/>
                      <a:pt x="463" y="296"/>
                    </a:cubicBezTo>
                    <a:cubicBezTo>
                      <a:pt x="459" y="321"/>
                      <a:pt x="443" y="330"/>
                      <a:pt x="437" y="348"/>
                    </a:cubicBezTo>
                    <a:cubicBezTo>
                      <a:pt x="431" y="366"/>
                      <a:pt x="431" y="392"/>
                      <a:pt x="429" y="404"/>
                    </a:cubicBezTo>
                    <a:cubicBezTo>
                      <a:pt x="427" y="416"/>
                      <a:pt x="431" y="423"/>
                      <a:pt x="425" y="420"/>
                    </a:cubicBezTo>
                    <a:cubicBezTo>
                      <a:pt x="419" y="417"/>
                      <a:pt x="402" y="396"/>
                      <a:pt x="393" y="388"/>
                    </a:cubicBezTo>
                    <a:cubicBezTo>
                      <a:pt x="384" y="380"/>
                      <a:pt x="382" y="377"/>
                      <a:pt x="369" y="372"/>
                    </a:cubicBezTo>
                    <a:cubicBezTo>
                      <a:pt x="356" y="367"/>
                      <a:pt x="333" y="359"/>
                      <a:pt x="317" y="360"/>
                    </a:cubicBezTo>
                    <a:cubicBezTo>
                      <a:pt x="301" y="361"/>
                      <a:pt x="286" y="372"/>
                      <a:pt x="273" y="380"/>
                    </a:cubicBezTo>
                    <a:cubicBezTo>
                      <a:pt x="260" y="388"/>
                      <a:pt x="245" y="406"/>
                      <a:pt x="237" y="408"/>
                    </a:cubicBezTo>
                    <a:cubicBezTo>
                      <a:pt x="229" y="410"/>
                      <a:pt x="235" y="399"/>
                      <a:pt x="223" y="392"/>
                    </a:cubicBezTo>
                    <a:cubicBezTo>
                      <a:pt x="211" y="385"/>
                      <a:pt x="185" y="372"/>
                      <a:pt x="165" y="368"/>
                    </a:cubicBezTo>
                    <a:cubicBezTo>
                      <a:pt x="145" y="364"/>
                      <a:pt x="120" y="363"/>
                      <a:pt x="105" y="368"/>
                    </a:cubicBezTo>
                    <a:cubicBezTo>
                      <a:pt x="90" y="373"/>
                      <a:pt x="82" y="393"/>
                      <a:pt x="73" y="400"/>
                    </a:cubicBezTo>
                    <a:cubicBezTo>
                      <a:pt x="64" y="407"/>
                      <a:pt x="56" y="413"/>
                      <a:pt x="49" y="412"/>
                    </a:cubicBezTo>
                    <a:cubicBezTo>
                      <a:pt x="42" y="411"/>
                      <a:pt x="37" y="404"/>
                      <a:pt x="31" y="392"/>
                    </a:cubicBezTo>
                    <a:cubicBezTo>
                      <a:pt x="25" y="380"/>
                      <a:pt x="18" y="360"/>
                      <a:pt x="13" y="340"/>
                    </a:cubicBezTo>
                    <a:cubicBezTo>
                      <a:pt x="8" y="320"/>
                      <a:pt x="2" y="293"/>
                      <a:pt x="1" y="272"/>
                    </a:cubicBezTo>
                    <a:cubicBezTo>
                      <a:pt x="0" y="251"/>
                      <a:pt x="0" y="232"/>
                      <a:pt x="5" y="212"/>
                    </a:cubicBezTo>
                    <a:cubicBezTo>
                      <a:pt x="10" y="192"/>
                      <a:pt x="22" y="171"/>
                      <a:pt x="31" y="152"/>
                    </a:cubicBezTo>
                    <a:cubicBezTo>
                      <a:pt x="40" y="133"/>
                      <a:pt x="49" y="124"/>
                      <a:pt x="57" y="100"/>
                    </a:cubicBezTo>
                    <a:cubicBezTo>
                      <a:pt x="65" y="76"/>
                      <a:pt x="75" y="27"/>
                      <a:pt x="79" y="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CC"/>
                  </a:gs>
                  <a:gs pos="50000">
                    <a:srgbClr val="000099"/>
                  </a:gs>
                  <a:gs pos="100000">
                    <a:srgbClr val="0066C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Freeform 7"/>
              <p:cNvSpPr>
                <a:spLocks/>
              </p:cNvSpPr>
              <p:nvPr/>
            </p:nvSpPr>
            <p:spPr bwMode="auto">
              <a:xfrm>
                <a:off x="3162" y="3360"/>
                <a:ext cx="41" cy="136"/>
              </a:xfrm>
              <a:custGeom>
                <a:avLst/>
                <a:gdLst>
                  <a:gd name="T0" fmla="*/ 0 w 48"/>
                  <a:gd name="T1" fmla="*/ 0 h 144"/>
                  <a:gd name="T2" fmla="*/ 26 w 48"/>
                  <a:gd name="T3" fmla="*/ 0 h 144"/>
                  <a:gd name="T4" fmla="*/ 26 w 48"/>
                  <a:gd name="T5" fmla="*/ 114 h 144"/>
                  <a:gd name="T6" fmla="*/ 0 w 48"/>
                  <a:gd name="T7" fmla="*/ 114 h 144"/>
                  <a:gd name="T8" fmla="*/ 0 w 48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0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Freeform 8"/>
              <p:cNvSpPr>
                <a:spLocks/>
              </p:cNvSpPr>
              <p:nvPr/>
            </p:nvSpPr>
            <p:spPr bwMode="auto">
              <a:xfrm>
                <a:off x="3240" y="3356"/>
                <a:ext cx="111" cy="136"/>
              </a:xfrm>
              <a:custGeom>
                <a:avLst/>
                <a:gdLst>
                  <a:gd name="T0" fmla="*/ 71 w 128"/>
                  <a:gd name="T1" fmla="*/ 106 h 144"/>
                  <a:gd name="T2" fmla="*/ 72 w 128"/>
                  <a:gd name="T3" fmla="*/ 114 h 144"/>
                  <a:gd name="T4" fmla="*/ 0 w 128"/>
                  <a:gd name="T5" fmla="*/ 4 h 144"/>
                  <a:gd name="T6" fmla="*/ 34 w 128"/>
                  <a:gd name="T7" fmla="*/ 0 h 144"/>
                  <a:gd name="T8" fmla="*/ 71 w 128"/>
                  <a:gd name="T9" fmla="*/ 106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144"/>
                  <a:gd name="T17" fmla="*/ 128 w 12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144">
                    <a:moveTo>
                      <a:pt x="127" y="133"/>
                    </a:moveTo>
                    <a:lnTo>
                      <a:pt x="128" y="144"/>
                    </a:lnTo>
                    <a:lnTo>
                      <a:pt x="0" y="4"/>
                    </a:lnTo>
                    <a:lnTo>
                      <a:pt x="60" y="0"/>
                    </a:lnTo>
                    <a:lnTo>
                      <a:pt x="127" y="133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Freeform 9"/>
              <p:cNvSpPr>
                <a:spLocks/>
              </p:cNvSpPr>
              <p:nvPr/>
            </p:nvSpPr>
            <p:spPr bwMode="auto">
              <a:xfrm>
                <a:off x="3000" y="3353"/>
                <a:ext cx="90" cy="143"/>
              </a:xfrm>
              <a:custGeom>
                <a:avLst/>
                <a:gdLst>
                  <a:gd name="T0" fmla="*/ 0 w 104"/>
                  <a:gd name="T1" fmla="*/ 119 h 152"/>
                  <a:gd name="T2" fmla="*/ 4 w 104"/>
                  <a:gd name="T3" fmla="*/ 106 h 152"/>
                  <a:gd name="T4" fmla="*/ 25 w 104"/>
                  <a:gd name="T5" fmla="*/ 0 h 152"/>
                  <a:gd name="T6" fmla="*/ 59 w 104"/>
                  <a:gd name="T7" fmla="*/ 8 h 152"/>
                  <a:gd name="T8" fmla="*/ 0 w 104"/>
                  <a:gd name="T9" fmla="*/ 119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52"/>
                  <a:gd name="T17" fmla="*/ 104 w 104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52">
                    <a:moveTo>
                      <a:pt x="0" y="152"/>
                    </a:moveTo>
                    <a:lnTo>
                      <a:pt x="8" y="136"/>
                    </a:lnTo>
                    <a:lnTo>
                      <a:pt x="44" y="0"/>
                    </a:lnTo>
                    <a:lnTo>
                      <a:pt x="104" y="8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Freeform 10"/>
              <p:cNvSpPr>
                <a:spLocks/>
              </p:cNvSpPr>
              <p:nvPr/>
            </p:nvSpPr>
            <p:spPr bwMode="auto">
              <a:xfrm>
                <a:off x="3031" y="3160"/>
                <a:ext cx="272" cy="203"/>
              </a:xfrm>
              <a:custGeom>
                <a:avLst/>
                <a:gdLst>
                  <a:gd name="T0" fmla="*/ 3 w 313"/>
                  <a:gd name="T1" fmla="*/ 168 h 215"/>
                  <a:gd name="T2" fmla="*/ 25 w 313"/>
                  <a:gd name="T3" fmla="*/ 165 h 215"/>
                  <a:gd name="T4" fmla="*/ 150 w 313"/>
                  <a:gd name="T5" fmla="*/ 162 h 215"/>
                  <a:gd name="T6" fmla="*/ 173 w 313"/>
                  <a:gd name="T7" fmla="*/ 162 h 215"/>
                  <a:gd name="T8" fmla="*/ 178 w 313"/>
                  <a:gd name="T9" fmla="*/ 121 h 215"/>
                  <a:gd name="T10" fmla="*/ 176 w 313"/>
                  <a:gd name="T11" fmla="*/ 73 h 215"/>
                  <a:gd name="T12" fmla="*/ 163 w 313"/>
                  <a:gd name="T13" fmla="*/ 32 h 215"/>
                  <a:gd name="T14" fmla="*/ 142 w 313"/>
                  <a:gd name="T15" fmla="*/ 16 h 215"/>
                  <a:gd name="T16" fmla="*/ 116 w 313"/>
                  <a:gd name="T17" fmla="*/ 4 h 215"/>
                  <a:gd name="T18" fmla="*/ 91 w 313"/>
                  <a:gd name="T19" fmla="*/ 36 h 215"/>
                  <a:gd name="T20" fmla="*/ 87 w 313"/>
                  <a:gd name="T21" fmla="*/ 36 h 215"/>
                  <a:gd name="T22" fmla="*/ 62 w 313"/>
                  <a:gd name="T23" fmla="*/ 8 h 215"/>
                  <a:gd name="T24" fmla="*/ 46 w 313"/>
                  <a:gd name="T25" fmla="*/ 12 h 215"/>
                  <a:gd name="T26" fmla="*/ 25 w 313"/>
                  <a:gd name="T27" fmla="*/ 38 h 215"/>
                  <a:gd name="T28" fmla="*/ 9 w 313"/>
                  <a:gd name="T29" fmla="*/ 67 h 215"/>
                  <a:gd name="T30" fmla="*/ 3 w 313"/>
                  <a:gd name="T31" fmla="*/ 93 h 215"/>
                  <a:gd name="T32" fmla="*/ 3 w 313"/>
                  <a:gd name="T33" fmla="*/ 130 h 215"/>
                  <a:gd name="T34" fmla="*/ 0 w 313"/>
                  <a:gd name="T35" fmla="*/ 152 h 215"/>
                  <a:gd name="T36" fmla="*/ 3 w 313"/>
                  <a:gd name="T37" fmla="*/ 168 h 2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3"/>
                  <a:gd name="T58" fmla="*/ 0 h 215"/>
                  <a:gd name="T59" fmla="*/ 313 w 313"/>
                  <a:gd name="T60" fmla="*/ 215 h 21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3" h="215">
                    <a:moveTo>
                      <a:pt x="6" y="212"/>
                    </a:moveTo>
                    <a:cubicBezTo>
                      <a:pt x="13" y="215"/>
                      <a:pt x="1" y="209"/>
                      <a:pt x="44" y="208"/>
                    </a:cubicBezTo>
                    <a:cubicBezTo>
                      <a:pt x="87" y="207"/>
                      <a:pt x="221" y="205"/>
                      <a:pt x="264" y="204"/>
                    </a:cubicBezTo>
                    <a:cubicBezTo>
                      <a:pt x="307" y="203"/>
                      <a:pt x="296" y="213"/>
                      <a:pt x="304" y="204"/>
                    </a:cubicBezTo>
                    <a:cubicBezTo>
                      <a:pt x="312" y="195"/>
                      <a:pt x="311" y="171"/>
                      <a:pt x="312" y="152"/>
                    </a:cubicBezTo>
                    <a:cubicBezTo>
                      <a:pt x="313" y="133"/>
                      <a:pt x="313" y="111"/>
                      <a:pt x="308" y="92"/>
                    </a:cubicBezTo>
                    <a:cubicBezTo>
                      <a:pt x="303" y="73"/>
                      <a:pt x="294" y="52"/>
                      <a:pt x="284" y="40"/>
                    </a:cubicBezTo>
                    <a:cubicBezTo>
                      <a:pt x="274" y="28"/>
                      <a:pt x="261" y="26"/>
                      <a:pt x="248" y="20"/>
                    </a:cubicBezTo>
                    <a:cubicBezTo>
                      <a:pt x="235" y="14"/>
                      <a:pt x="219" y="0"/>
                      <a:pt x="204" y="4"/>
                    </a:cubicBezTo>
                    <a:cubicBezTo>
                      <a:pt x="189" y="8"/>
                      <a:pt x="169" y="37"/>
                      <a:pt x="160" y="44"/>
                    </a:cubicBezTo>
                    <a:cubicBezTo>
                      <a:pt x="151" y="51"/>
                      <a:pt x="161" y="50"/>
                      <a:pt x="152" y="44"/>
                    </a:cubicBezTo>
                    <a:cubicBezTo>
                      <a:pt x="143" y="38"/>
                      <a:pt x="120" y="13"/>
                      <a:pt x="108" y="8"/>
                    </a:cubicBezTo>
                    <a:cubicBezTo>
                      <a:pt x="96" y="3"/>
                      <a:pt x="91" y="9"/>
                      <a:pt x="80" y="16"/>
                    </a:cubicBezTo>
                    <a:cubicBezTo>
                      <a:pt x="69" y="23"/>
                      <a:pt x="55" y="37"/>
                      <a:pt x="44" y="48"/>
                    </a:cubicBezTo>
                    <a:cubicBezTo>
                      <a:pt x="33" y="59"/>
                      <a:pt x="22" y="73"/>
                      <a:pt x="16" y="84"/>
                    </a:cubicBezTo>
                    <a:cubicBezTo>
                      <a:pt x="10" y="95"/>
                      <a:pt x="8" y="103"/>
                      <a:pt x="6" y="116"/>
                    </a:cubicBezTo>
                    <a:cubicBezTo>
                      <a:pt x="4" y="129"/>
                      <a:pt x="7" y="151"/>
                      <a:pt x="6" y="164"/>
                    </a:cubicBezTo>
                    <a:cubicBezTo>
                      <a:pt x="5" y="177"/>
                      <a:pt x="0" y="184"/>
                      <a:pt x="0" y="192"/>
                    </a:cubicBezTo>
                    <a:cubicBezTo>
                      <a:pt x="0" y="200"/>
                      <a:pt x="2" y="209"/>
                      <a:pt x="6" y="2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11"/>
              <p:cNvSpPr>
                <a:spLocks/>
              </p:cNvSpPr>
              <p:nvPr/>
            </p:nvSpPr>
            <p:spPr bwMode="auto">
              <a:xfrm>
                <a:off x="3089" y="3134"/>
                <a:ext cx="73" cy="90"/>
              </a:xfrm>
              <a:custGeom>
                <a:avLst/>
                <a:gdLst>
                  <a:gd name="T0" fmla="*/ 23 w 84"/>
                  <a:gd name="T1" fmla="*/ 0 h 96"/>
                  <a:gd name="T2" fmla="*/ 16 w 84"/>
                  <a:gd name="T3" fmla="*/ 8 h 96"/>
                  <a:gd name="T4" fmla="*/ 0 w 84"/>
                  <a:gd name="T5" fmla="*/ 22 h 96"/>
                  <a:gd name="T6" fmla="*/ 32 w 84"/>
                  <a:gd name="T7" fmla="*/ 74 h 96"/>
                  <a:gd name="T8" fmla="*/ 48 w 84"/>
                  <a:gd name="T9" fmla="*/ 46 h 96"/>
                  <a:gd name="T10" fmla="*/ 18 w 84"/>
                  <a:gd name="T11" fmla="*/ 8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96"/>
                  <a:gd name="T20" fmla="*/ 84 w 84"/>
                  <a:gd name="T21" fmla="*/ 96 h 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Freeform 12"/>
              <p:cNvSpPr>
                <a:spLocks/>
              </p:cNvSpPr>
              <p:nvPr/>
            </p:nvSpPr>
            <p:spPr bwMode="auto">
              <a:xfrm flipH="1">
                <a:off x="3162" y="3134"/>
                <a:ext cx="72" cy="90"/>
              </a:xfrm>
              <a:custGeom>
                <a:avLst/>
                <a:gdLst>
                  <a:gd name="T0" fmla="*/ 21 w 84"/>
                  <a:gd name="T1" fmla="*/ 0 h 96"/>
                  <a:gd name="T2" fmla="*/ 15 w 84"/>
                  <a:gd name="T3" fmla="*/ 8 h 96"/>
                  <a:gd name="T4" fmla="*/ 0 w 84"/>
                  <a:gd name="T5" fmla="*/ 22 h 96"/>
                  <a:gd name="T6" fmla="*/ 30 w 84"/>
                  <a:gd name="T7" fmla="*/ 74 h 96"/>
                  <a:gd name="T8" fmla="*/ 45 w 84"/>
                  <a:gd name="T9" fmla="*/ 46 h 96"/>
                  <a:gd name="T10" fmla="*/ 17 w 84"/>
                  <a:gd name="T11" fmla="*/ 8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96"/>
                  <a:gd name="T20" fmla="*/ 84 w 84"/>
                  <a:gd name="T21" fmla="*/ 96 h 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Freeform 13"/>
              <p:cNvSpPr>
                <a:spLocks/>
              </p:cNvSpPr>
              <p:nvPr/>
            </p:nvSpPr>
            <p:spPr bwMode="auto">
              <a:xfrm>
                <a:off x="3168" y="3360"/>
                <a:ext cx="6" cy="376"/>
              </a:xfrm>
              <a:custGeom>
                <a:avLst/>
                <a:gdLst>
                  <a:gd name="T0" fmla="*/ 0 w 8"/>
                  <a:gd name="T1" fmla="*/ 0 h 400"/>
                  <a:gd name="T2" fmla="*/ 2 w 8"/>
                  <a:gd name="T3" fmla="*/ 312 h 400"/>
                  <a:gd name="T4" fmla="*/ 0 60000 65536"/>
                  <a:gd name="T5" fmla="*/ 0 60000 65536"/>
                  <a:gd name="T6" fmla="*/ 0 w 8"/>
                  <a:gd name="T7" fmla="*/ 0 h 400"/>
                  <a:gd name="T8" fmla="*/ 8 w 8"/>
                  <a:gd name="T9" fmla="*/ 400 h 4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400">
                    <a:moveTo>
                      <a:pt x="0" y="0"/>
                    </a:moveTo>
                    <a:lnTo>
                      <a:pt x="8" y="40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Freeform 14"/>
              <p:cNvSpPr>
                <a:spLocks/>
              </p:cNvSpPr>
              <p:nvPr/>
            </p:nvSpPr>
            <p:spPr bwMode="auto">
              <a:xfrm>
                <a:off x="3164" y="3198"/>
                <a:ext cx="1" cy="150"/>
              </a:xfrm>
              <a:custGeom>
                <a:avLst/>
                <a:gdLst>
                  <a:gd name="T0" fmla="*/ 0 w 1"/>
                  <a:gd name="T1" fmla="*/ 0 h 160"/>
                  <a:gd name="T2" fmla="*/ 0 w 1"/>
                  <a:gd name="T3" fmla="*/ 124 h 160"/>
                  <a:gd name="T4" fmla="*/ 0 60000 65536"/>
                  <a:gd name="T5" fmla="*/ 0 60000 65536"/>
                  <a:gd name="T6" fmla="*/ 0 w 1"/>
                  <a:gd name="T7" fmla="*/ 0 h 160"/>
                  <a:gd name="T8" fmla="*/ 1 w 1"/>
                  <a:gd name="T9" fmla="*/ 160 h 1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60">
                    <a:moveTo>
                      <a:pt x="0" y="0"/>
                    </a:moveTo>
                    <a:lnTo>
                      <a:pt x="0" y="16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Freeform 15" descr="Коричневый мрамор"/>
              <p:cNvSpPr>
                <a:spLocks/>
              </p:cNvSpPr>
              <p:nvPr/>
            </p:nvSpPr>
            <p:spPr bwMode="auto">
              <a:xfrm>
                <a:off x="3009" y="3696"/>
                <a:ext cx="341" cy="90"/>
              </a:xfrm>
              <a:custGeom>
                <a:avLst/>
                <a:gdLst>
                  <a:gd name="T0" fmla="*/ 10 w 352"/>
                  <a:gd name="T1" fmla="*/ 40 h 95"/>
                  <a:gd name="T2" fmla="*/ 11 w 352"/>
                  <a:gd name="T3" fmla="*/ 69 h 95"/>
                  <a:gd name="T4" fmla="*/ 51 w 352"/>
                  <a:gd name="T5" fmla="*/ 69 h 95"/>
                  <a:gd name="T6" fmla="*/ 160 w 352"/>
                  <a:gd name="T7" fmla="*/ 71 h 95"/>
                  <a:gd name="T8" fmla="*/ 289 w 352"/>
                  <a:gd name="T9" fmla="*/ 71 h 95"/>
                  <a:gd name="T10" fmla="*/ 286 w 352"/>
                  <a:gd name="T11" fmla="*/ 35 h 95"/>
                  <a:gd name="T12" fmla="*/ 215 w 352"/>
                  <a:gd name="T13" fmla="*/ 1 h 95"/>
                  <a:gd name="T14" fmla="*/ 160 w 352"/>
                  <a:gd name="T15" fmla="*/ 32 h 95"/>
                  <a:gd name="T16" fmla="*/ 165 w 352"/>
                  <a:gd name="T17" fmla="*/ 69 h 95"/>
                  <a:gd name="T18" fmla="*/ 136 w 352"/>
                  <a:gd name="T19" fmla="*/ 27 h 95"/>
                  <a:gd name="T20" fmla="*/ 62 w 352"/>
                  <a:gd name="T21" fmla="*/ 7 h 95"/>
                  <a:gd name="T22" fmla="*/ 10 w 352"/>
                  <a:gd name="T23" fmla="*/ 40 h 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2"/>
                  <a:gd name="T37" fmla="*/ 0 h 95"/>
                  <a:gd name="T38" fmla="*/ 352 w 352"/>
                  <a:gd name="T39" fmla="*/ 95 h 9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2" h="95">
                    <a:moveTo>
                      <a:pt x="10" y="49"/>
                    </a:moveTo>
                    <a:cubicBezTo>
                      <a:pt x="0" y="62"/>
                      <a:pt x="3" y="80"/>
                      <a:pt x="11" y="86"/>
                    </a:cubicBezTo>
                    <a:cubicBezTo>
                      <a:pt x="19" y="92"/>
                      <a:pt x="31" y="86"/>
                      <a:pt x="59" y="86"/>
                    </a:cubicBezTo>
                    <a:cubicBezTo>
                      <a:pt x="87" y="86"/>
                      <a:pt x="136" y="88"/>
                      <a:pt x="181" y="88"/>
                    </a:cubicBezTo>
                    <a:cubicBezTo>
                      <a:pt x="226" y="88"/>
                      <a:pt x="304" y="95"/>
                      <a:pt x="328" y="88"/>
                    </a:cubicBezTo>
                    <a:cubicBezTo>
                      <a:pt x="352" y="81"/>
                      <a:pt x="339" y="58"/>
                      <a:pt x="325" y="43"/>
                    </a:cubicBezTo>
                    <a:cubicBezTo>
                      <a:pt x="311" y="28"/>
                      <a:pt x="268" y="2"/>
                      <a:pt x="244" y="1"/>
                    </a:cubicBezTo>
                    <a:cubicBezTo>
                      <a:pt x="220" y="0"/>
                      <a:pt x="191" y="26"/>
                      <a:pt x="181" y="40"/>
                    </a:cubicBezTo>
                    <a:cubicBezTo>
                      <a:pt x="171" y="54"/>
                      <a:pt x="191" y="86"/>
                      <a:pt x="187" y="85"/>
                    </a:cubicBezTo>
                    <a:cubicBezTo>
                      <a:pt x="183" y="84"/>
                      <a:pt x="173" y="47"/>
                      <a:pt x="154" y="34"/>
                    </a:cubicBezTo>
                    <a:cubicBezTo>
                      <a:pt x="135" y="21"/>
                      <a:pt x="94" y="4"/>
                      <a:pt x="70" y="7"/>
                    </a:cubicBezTo>
                    <a:cubicBezTo>
                      <a:pt x="46" y="10"/>
                      <a:pt x="20" y="36"/>
                      <a:pt x="10" y="49"/>
                    </a:cubicBezTo>
                    <a:close/>
                  </a:path>
                </a:pathLst>
              </a:cu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16"/>
              <p:cNvSpPr>
                <a:spLocks/>
              </p:cNvSpPr>
              <p:nvPr/>
            </p:nvSpPr>
            <p:spPr bwMode="auto">
              <a:xfrm>
                <a:off x="2971" y="2736"/>
                <a:ext cx="387" cy="287"/>
              </a:xfrm>
              <a:custGeom>
                <a:avLst/>
                <a:gdLst>
                  <a:gd name="T0" fmla="*/ 331 w 400"/>
                  <a:gd name="T1" fmla="*/ 236 h 301"/>
                  <a:gd name="T2" fmla="*/ 349 w 400"/>
                  <a:gd name="T3" fmla="*/ 182 h 301"/>
                  <a:gd name="T4" fmla="*/ 337 w 400"/>
                  <a:gd name="T5" fmla="*/ 167 h 301"/>
                  <a:gd name="T6" fmla="*/ 339 w 400"/>
                  <a:gd name="T7" fmla="*/ 137 h 301"/>
                  <a:gd name="T8" fmla="*/ 315 w 400"/>
                  <a:gd name="T9" fmla="*/ 125 h 301"/>
                  <a:gd name="T10" fmla="*/ 320 w 400"/>
                  <a:gd name="T11" fmla="*/ 100 h 301"/>
                  <a:gd name="T12" fmla="*/ 308 w 400"/>
                  <a:gd name="T13" fmla="*/ 103 h 301"/>
                  <a:gd name="T14" fmla="*/ 257 w 400"/>
                  <a:gd name="T15" fmla="*/ 55 h 301"/>
                  <a:gd name="T16" fmla="*/ 234 w 400"/>
                  <a:gd name="T17" fmla="*/ 52 h 301"/>
                  <a:gd name="T18" fmla="*/ 216 w 400"/>
                  <a:gd name="T19" fmla="*/ 45 h 301"/>
                  <a:gd name="T20" fmla="*/ 229 w 400"/>
                  <a:gd name="T21" fmla="*/ 24 h 301"/>
                  <a:gd name="T22" fmla="*/ 247 w 400"/>
                  <a:gd name="T23" fmla="*/ 27 h 301"/>
                  <a:gd name="T24" fmla="*/ 231 w 400"/>
                  <a:gd name="T25" fmla="*/ 1 h 301"/>
                  <a:gd name="T26" fmla="*/ 200 w 400"/>
                  <a:gd name="T27" fmla="*/ 32 h 301"/>
                  <a:gd name="T28" fmla="*/ 192 w 400"/>
                  <a:gd name="T29" fmla="*/ 46 h 301"/>
                  <a:gd name="T30" fmla="*/ 168 w 400"/>
                  <a:gd name="T31" fmla="*/ 10 h 301"/>
                  <a:gd name="T32" fmla="*/ 163 w 400"/>
                  <a:gd name="T33" fmla="*/ 18 h 301"/>
                  <a:gd name="T34" fmla="*/ 179 w 400"/>
                  <a:gd name="T35" fmla="*/ 46 h 301"/>
                  <a:gd name="T36" fmla="*/ 142 w 400"/>
                  <a:gd name="T37" fmla="*/ 10 h 301"/>
                  <a:gd name="T38" fmla="*/ 126 w 400"/>
                  <a:gd name="T39" fmla="*/ 12 h 301"/>
                  <a:gd name="T40" fmla="*/ 104 w 400"/>
                  <a:gd name="T41" fmla="*/ 15 h 301"/>
                  <a:gd name="T42" fmla="*/ 100 w 400"/>
                  <a:gd name="T43" fmla="*/ 29 h 301"/>
                  <a:gd name="T44" fmla="*/ 129 w 400"/>
                  <a:gd name="T45" fmla="*/ 30 h 301"/>
                  <a:gd name="T46" fmla="*/ 139 w 400"/>
                  <a:gd name="T47" fmla="*/ 48 h 301"/>
                  <a:gd name="T48" fmla="*/ 110 w 400"/>
                  <a:gd name="T49" fmla="*/ 46 h 301"/>
                  <a:gd name="T50" fmla="*/ 100 w 400"/>
                  <a:gd name="T51" fmla="*/ 61 h 301"/>
                  <a:gd name="T52" fmla="*/ 81 w 400"/>
                  <a:gd name="T53" fmla="*/ 66 h 301"/>
                  <a:gd name="T54" fmla="*/ 64 w 400"/>
                  <a:gd name="T55" fmla="*/ 78 h 301"/>
                  <a:gd name="T56" fmla="*/ 46 w 400"/>
                  <a:gd name="T57" fmla="*/ 88 h 301"/>
                  <a:gd name="T58" fmla="*/ 52 w 400"/>
                  <a:gd name="T59" fmla="*/ 103 h 301"/>
                  <a:gd name="T60" fmla="*/ 41 w 400"/>
                  <a:gd name="T61" fmla="*/ 117 h 301"/>
                  <a:gd name="T62" fmla="*/ 23 w 400"/>
                  <a:gd name="T63" fmla="*/ 127 h 301"/>
                  <a:gd name="T64" fmla="*/ 12 w 400"/>
                  <a:gd name="T65" fmla="*/ 177 h 301"/>
                  <a:gd name="T66" fmla="*/ 3 w 400"/>
                  <a:gd name="T67" fmla="*/ 226 h 301"/>
                  <a:gd name="T68" fmla="*/ 29 w 400"/>
                  <a:gd name="T69" fmla="*/ 249 h 3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00"/>
                  <a:gd name="T106" fmla="*/ 0 h 301"/>
                  <a:gd name="T107" fmla="*/ 400 w 400"/>
                  <a:gd name="T108" fmla="*/ 301 h 30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00" h="301">
                    <a:moveTo>
                      <a:pt x="378" y="286"/>
                    </a:moveTo>
                    <a:cubicBezTo>
                      <a:pt x="381" y="275"/>
                      <a:pt x="398" y="234"/>
                      <a:pt x="399" y="220"/>
                    </a:cubicBezTo>
                    <a:cubicBezTo>
                      <a:pt x="400" y="206"/>
                      <a:pt x="386" y="211"/>
                      <a:pt x="384" y="202"/>
                    </a:cubicBezTo>
                    <a:cubicBezTo>
                      <a:pt x="382" y="193"/>
                      <a:pt x="391" y="174"/>
                      <a:pt x="387" y="166"/>
                    </a:cubicBezTo>
                    <a:cubicBezTo>
                      <a:pt x="383" y="158"/>
                      <a:pt x="363" y="158"/>
                      <a:pt x="360" y="151"/>
                    </a:cubicBezTo>
                    <a:cubicBezTo>
                      <a:pt x="357" y="144"/>
                      <a:pt x="367" y="125"/>
                      <a:pt x="366" y="121"/>
                    </a:cubicBezTo>
                    <a:cubicBezTo>
                      <a:pt x="365" y="117"/>
                      <a:pt x="363" y="133"/>
                      <a:pt x="351" y="124"/>
                    </a:cubicBezTo>
                    <a:cubicBezTo>
                      <a:pt x="339" y="115"/>
                      <a:pt x="308" y="77"/>
                      <a:pt x="294" y="67"/>
                    </a:cubicBezTo>
                    <a:cubicBezTo>
                      <a:pt x="280" y="57"/>
                      <a:pt x="275" y="66"/>
                      <a:pt x="267" y="64"/>
                    </a:cubicBezTo>
                    <a:cubicBezTo>
                      <a:pt x="259" y="62"/>
                      <a:pt x="248" y="59"/>
                      <a:pt x="247" y="53"/>
                    </a:cubicBezTo>
                    <a:cubicBezTo>
                      <a:pt x="246" y="47"/>
                      <a:pt x="255" y="32"/>
                      <a:pt x="261" y="28"/>
                    </a:cubicBezTo>
                    <a:cubicBezTo>
                      <a:pt x="267" y="24"/>
                      <a:pt x="282" y="35"/>
                      <a:pt x="282" y="31"/>
                    </a:cubicBezTo>
                    <a:cubicBezTo>
                      <a:pt x="282" y="27"/>
                      <a:pt x="273" y="0"/>
                      <a:pt x="264" y="1"/>
                    </a:cubicBezTo>
                    <a:cubicBezTo>
                      <a:pt x="255" y="2"/>
                      <a:pt x="235" y="31"/>
                      <a:pt x="228" y="40"/>
                    </a:cubicBezTo>
                    <a:cubicBezTo>
                      <a:pt x="221" y="49"/>
                      <a:pt x="225" y="60"/>
                      <a:pt x="219" y="55"/>
                    </a:cubicBezTo>
                    <a:cubicBezTo>
                      <a:pt x="213" y="50"/>
                      <a:pt x="197" y="15"/>
                      <a:pt x="192" y="10"/>
                    </a:cubicBezTo>
                    <a:cubicBezTo>
                      <a:pt x="187" y="5"/>
                      <a:pt x="184" y="15"/>
                      <a:pt x="186" y="22"/>
                    </a:cubicBezTo>
                    <a:cubicBezTo>
                      <a:pt x="188" y="29"/>
                      <a:pt x="208" y="57"/>
                      <a:pt x="204" y="55"/>
                    </a:cubicBezTo>
                    <a:cubicBezTo>
                      <a:pt x="200" y="53"/>
                      <a:pt x="172" y="17"/>
                      <a:pt x="162" y="10"/>
                    </a:cubicBezTo>
                    <a:cubicBezTo>
                      <a:pt x="152" y="3"/>
                      <a:pt x="151" y="15"/>
                      <a:pt x="144" y="16"/>
                    </a:cubicBezTo>
                    <a:cubicBezTo>
                      <a:pt x="137" y="17"/>
                      <a:pt x="125" y="16"/>
                      <a:pt x="120" y="19"/>
                    </a:cubicBezTo>
                    <a:cubicBezTo>
                      <a:pt x="115" y="22"/>
                      <a:pt x="110" y="31"/>
                      <a:pt x="114" y="34"/>
                    </a:cubicBezTo>
                    <a:cubicBezTo>
                      <a:pt x="118" y="37"/>
                      <a:pt x="140" y="33"/>
                      <a:pt x="147" y="37"/>
                    </a:cubicBezTo>
                    <a:cubicBezTo>
                      <a:pt x="154" y="41"/>
                      <a:pt x="163" y="55"/>
                      <a:pt x="159" y="58"/>
                    </a:cubicBezTo>
                    <a:cubicBezTo>
                      <a:pt x="155" y="61"/>
                      <a:pt x="133" y="53"/>
                      <a:pt x="126" y="55"/>
                    </a:cubicBezTo>
                    <a:cubicBezTo>
                      <a:pt x="119" y="57"/>
                      <a:pt x="119" y="69"/>
                      <a:pt x="114" y="73"/>
                    </a:cubicBezTo>
                    <a:cubicBezTo>
                      <a:pt x="109" y="77"/>
                      <a:pt x="100" y="76"/>
                      <a:pt x="93" y="79"/>
                    </a:cubicBezTo>
                    <a:cubicBezTo>
                      <a:pt x="86" y="82"/>
                      <a:pt x="79" y="89"/>
                      <a:pt x="72" y="94"/>
                    </a:cubicBezTo>
                    <a:cubicBezTo>
                      <a:pt x="65" y="99"/>
                      <a:pt x="56" y="101"/>
                      <a:pt x="54" y="106"/>
                    </a:cubicBezTo>
                    <a:cubicBezTo>
                      <a:pt x="52" y="111"/>
                      <a:pt x="61" y="118"/>
                      <a:pt x="60" y="124"/>
                    </a:cubicBezTo>
                    <a:cubicBezTo>
                      <a:pt x="59" y="130"/>
                      <a:pt x="51" y="137"/>
                      <a:pt x="45" y="142"/>
                    </a:cubicBezTo>
                    <a:cubicBezTo>
                      <a:pt x="39" y="147"/>
                      <a:pt x="33" y="142"/>
                      <a:pt x="27" y="154"/>
                    </a:cubicBezTo>
                    <a:cubicBezTo>
                      <a:pt x="21" y="166"/>
                      <a:pt x="16" y="194"/>
                      <a:pt x="12" y="214"/>
                    </a:cubicBezTo>
                    <a:cubicBezTo>
                      <a:pt x="8" y="234"/>
                      <a:pt x="0" y="260"/>
                      <a:pt x="3" y="274"/>
                    </a:cubicBezTo>
                    <a:cubicBezTo>
                      <a:pt x="6" y="288"/>
                      <a:pt x="27" y="295"/>
                      <a:pt x="33" y="301"/>
                    </a:cubicBezTo>
                  </a:path>
                </a:pathLst>
              </a:custGeom>
              <a:gradFill rotWithShape="1">
                <a:gsLst>
                  <a:gs pos="0">
                    <a:srgbClr val="D20000"/>
                  </a:gs>
                  <a:gs pos="50000">
                    <a:srgbClr val="993300"/>
                  </a:gs>
                  <a:gs pos="100000">
                    <a:srgbClr val="D20000"/>
                  </a:gs>
                </a:gsLst>
                <a:lin ang="189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17"/>
              <p:cNvSpPr>
                <a:spLocks/>
              </p:cNvSpPr>
              <p:nvPr/>
            </p:nvSpPr>
            <p:spPr bwMode="auto">
              <a:xfrm>
                <a:off x="3004" y="2838"/>
                <a:ext cx="333" cy="347"/>
              </a:xfrm>
              <a:custGeom>
                <a:avLst/>
                <a:gdLst>
                  <a:gd name="T0" fmla="*/ 0 w 344"/>
                  <a:gd name="T1" fmla="*/ 158 h 365"/>
                  <a:gd name="T2" fmla="*/ 6 w 344"/>
                  <a:gd name="T3" fmla="*/ 171 h 365"/>
                  <a:gd name="T4" fmla="*/ 32 w 344"/>
                  <a:gd name="T5" fmla="*/ 218 h 365"/>
                  <a:gd name="T6" fmla="*/ 76 w 344"/>
                  <a:gd name="T7" fmla="*/ 252 h 365"/>
                  <a:gd name="T8" fmla="*/ 122 w 344"/>
                  <a:gd name="T9" fmla="*/ 261 h 365"/>
                  <a:gd name="T10" fmla="*/ 127 w 344"/>
                  <a:gd name="T11" fmla="*/ 281 h 365"/>
                  <a:gd name="T12" fmla="*/ 145 w 344"/>
                  <a:gd name="T13" fmla="*/ 299 h 365"/>
                  <a:gd name="T14" fmla="*/ 168 w 344"/>
                  <a:gd name="T15" fmla="*/ 279 h 365"/>
                  <a:gd name="T16" fmla="*/ 182 w 344"/>
                  <a:gd name="T17" fmla="*/ 259 h 365"/>
                  <a:gd name="T18" fmla="*/ 224 w 344"/>
                  <a:gd name="T19" fmla="*/ 252 h 365"/>
                  <a:gd name="T20" fmla="*/ 266 w 344"/>
                  <a:gd name="T21" fmla="*/ 224 h 365"/>
                  <a:gd name="T22" fmla="*/ 300 w 344"/>
                  <a:gd name="T23" fmla="*/ 146 h 365"/>
                  <a:gd name="T24" fmla="*/ 253 w 344"/>
                  <a:gd name="T25" fmla="*/ 80 h 365"/>
                  <a:gd name="T26" fmla="*/ 225 w 344"/>
                  <a:gd name="T27" fmla="*/ 23 h 365"/>
                  <a:gd name="T28" fmla="*/ 183 w 344"/>
                  <a:gd name="T29" fmla="*/ 61 h 365"/>
                  <a:gd name="T30" fmla="*/ 174 w 344"/>
                  <a:gd name="T31" fmla="*/ 46 h 365"/>
                  <a:gd name="T32" fmla="*/ 161 w 344"/>
                  <a:gd name="T33" fmla="*/ 44 h 365"/>
                  <a:gd name="T34" fmla="*/ 99 w 344"/>
                  <a:gd name="T35" fmla="*/ 61 h 365"/>
                  <a:gd name="T36" fmla="*/ 110 w 344"/>
                  <a:gd name="T37" fmla="*/ 33 h 365"/>
                  <a:gd name="T38" fmla="*/ 100 w 344"/>
                  <a:gd name="T39" fmla="*/ 10 h 365"/>
                  <a:gd name="T40" fmla="*/ 46 w 344"/>
                  <a:gd name="T41" fmla="*/ 90 h 365"/>
                  <a:gd name="T42" fmla="*/ 52 w 344"/>
                  <a:gd name="T43" fmla="*/ 112 h 365"/>
                  <a:gd name="T44" fmla="*/ 46 w 344"/>
                  <a:gd name="T45" fmla="*/ 131 h 365"/>
                  <a:gd name="T46" fmla="*/ 32 w 344"/>
                  <a:gd name="T47" fmla="*/ 126 h 365"/>
                  <a:gd name="T48" fmla="*/ 29 w 344"/>
                  <a:gd name="T49" fmla="*/ 97 h 365"/>
                  <a:gd name="T50" fmla="*/ 12 w 344"/>
                  <a:gd name="T51" fmla="*/ 125 h 365"/>
                  <a:gd name="T52" fmla="*/ 12 w 344"/>
                  <a:gd name="T53" fmla="*/ 141 h 365"/>
                  <a:gd name="T54" fmla="*/ 9 w 344"/>
                  <a:gd name="T55" fmla="*/ 151 h 365"/>
                  <a:gd name="T56" fmla="*/ 0 w 344"/>
                  <a:gd name="T57" fmla="*/ 158 h 36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44"/>
                  <a:gd name="T88" fmla="*/ 0 h 365"/>
                  <a:gd name="T89" fmla="*/ 344 w 344"/>
                  <a:gd name="T90" fmla="*/ 365 h 36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44" h="365">
                    <a:moveTo>
                      <a:pt x="0" y="194"/>
                    </a:moveTo>
                    <a:cubicBezTo>
                      <a:pt x="0" y="198"/>
                      <a:pt x="0" y="197"/>
                      <a:pt x="6" y="209"/>
                    </a:cubicBezTo>
                    <a:cubicBezTo>
                      <a:pt x="12" y="221"/>
                      <a:pt x="23" y="250"/>
                      <a:pt x="36" y="266"/>
                    </a:cubicBezTo>
                    <a:cubicBezTo>
                      <a:pt x="49" y="282"/>
                      <a:pt x="70" y="299"/>
                      <a:pt x="87" y="308"/>
                    </a:cubicBezTo>
                    <a:cubicBezTo>
                      <a:pt x="104" y="317"/>
                      <a:pt x="129" y="314"/>
                      <a:pt x="138" y="320"/>
                    </a:cubicBezTo>
                    <a:cubicBezTo>
                      <a:pt x="147" y="326"/>
                      <a:pt x="140" y="337"/>
                      <a:pt x="144" y="344"/>
                    </a:cubicBezTo>
                    <a:cubicBezTo>
                      <a:pt x="148" y="351"/>
                      <a:pt x="157" y="365"/>
                      <a:pt x="165" y="365"/>
                    </a:cubicBezTo>
                    <a:cubicBezTo>
                      <a:pt x="173" y="365"/>
                      <a:pt x="185" y="349"/>
                      <a:pt x="192" y="341"/>
                    </a:cubicBezTo>
                    <a:cubicBezTo>
                      <a:pt x="199" y="333"/>
                      <a:pt x="197" y="322"/>
                      <a:pt x="207" y="317"/>
                    </a:cubicBezTo>
                    <a:cubicBezTo>
                      <a:pt x="217" y="312"/>
                      <a:pt x="239" y="315"/>
                      <a:pt x="255" y="308"/>
                    </a:cubicBezTo>
                    <a:cubicBezTo>
                      <a:pt x="271" y="301"/>
                      <a:pt x="289" y="296"/>
                      <a:pt x="303" y="275"/>
                    </a:cubicBezTo>
                    <a:cubicBezTo>
                      <a:pt x="317" y="254"/>
                      <a:pt x="344" y="208"/>
                      <a:pt x="342" y="179"/>
                    </a:cubicBezTo>
                    <a:cubicBezTo>
                      <a:pt x="340" y="150"/>
                      <a:pt x="302" y="123"/>
                      <a:pt x="288" y="98"/>
                    </a:cubicBezTo>
                    <a:cubicBezTo>
                      <a:pt x="274" y="73"/>
                      <a:pt x="269" y="31"/>
                      <a:pt x="256" y="27"/>
                    </a:cubicBezTo>
                    <a:cubicBezTo>
                      <a:pt x="243" y="23"/>
                      <a:pt x="218" y="70"/>
                      <a:pt x="208" y="75"/>
                    </a:cubicBezTo>
                    <a:cubicBezTo>
                      <a:pt x="198" y="80"/>
                      <a:pt x="202" y="60"/>
                      <a:pt x="198" y="56"/>
                    </a:cubicBezTo>
                    <a:cubicBezTo>
                      <a:pt x="194" y="52"/>
                      <a:pt x="197" y="50"/>
                      <a:pt x="183" y="53"/>
                    </a:cubicBezTo>
                    <a:cubicBezTo>
                      <a:pt x="169" y="56"/>
                      <a:pt x="121" y="77"/>
                      <a:pt x="112" y="75"/>
                    </a:cubicBezTo>
                    <a:cubicBezTo>
                      <a:pt x="103" y="73"/>
                      <a:pt x="126" y="52"/>
                      <a:pt x="126" y="41"/>
                    </a:cubicBezTo>
                    <a:cubicBezTo>
                      <a:pt x="126" y="30"/>
                      <a:pt x="126" y="0"/>
                      <a:pt x="114" y="11"/>
                    </a:cubicBezTo>
                    <a:cubicBezTo>
                      <a:pt x="102" y="22"/>
                      <a:pt x="63" y="89"/>
                      <a:pt x="54" y="110"/>
                    </a:cubicBezTo>
                    <a:cubicBezTo>
                      <a:pt x="45" y="131"/>
                      <a:pt x="60" y="129"/>
                      <a:pt x="60" y="137"/>
                    </a:cubicBezTo>
                    <a:cubicBezTo>
                      <a:pt x="60" y="145"/>
                      <a:pt x="58" y="158"/>
                      <a:pt x="54" y="161"/>
                    </a:cubicBezTo>
                    <a:cubicBezTo>
                      <a:pt x="50" y="164"/>
                      <a:pt x="39" y="162"/>
                      <a:pt x="36" y="155"/>
                    </a:cubicBezTo>
                    <a:cubicBezTo>
                      <a:pt x="33" y="148"/>
                      <a:pt x="37" y="119"/>
                      <a:pt x="33" y="119"/>
                    </a:cubicBezTo>
                    <a:cubicBezTo>
                      <a:pt x="29" y="119"/>
                      <a:pt x="16" y="143"/>
                      <a:pt x="12" y="152"/>
                    </a:cubicBezTo>
                    <a:cubicBezTo>
                      <a:pt x="8" y="161"/>
                      <a:pt x="12" y="168"/>
                      <a:pt x="12" y="173"/>
                    </a:cubicBezTo>
                    <a:cubicBezTo>
                      <a:pt x="12" y="178"/>
                      <a:pt x="11" y="182"/>
                      <a:pt x="9" y="185"/>
                    </a:cubicBezTo>
                    <a:cubicBezTo>
                      <a:pt x="7" y="188"/>
                      <a:pt x="0" y="190"/>
                      <a:pt x="0" y="19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C99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18"/>
              <p:cNvSpPr>
                <a:spLocks/>
              </p:cNvSpPr>
              <p:nvPr/>
            </p:nvSpPr>
            <p:spPr bwMode="auto">
              <a:xfrm>
                <a:off x="3123" y="3071"/>
                <a:ext cx="110" cy="31"/>
              </a:xfrm>
              <a:custGeom>
                <a:avLst/>
                <a:gdLst>
                  <a:gd name="T0" fmla="*/ 0 w 114"/>
                  <a:gd name="T1" fmla="*/ 0 h 32"/>
                  <a:gd name="T2" fmla="*/ 35 w 114"/>
                  <a:gd name="T3" fmla="*/ 23 h 32"/>
                  <a:gd name="T4" fmla="*/ 52 w 114"/>
                  <a:gd name="T5" fmla="*/ 26 h 32"/>
                  <a:gd name="T6" fmla="*/ 69 w 114"/>
                  <a:gd name="T7" fmla="*/ 23 h 32"/>
                  <a:gd name="T8" fmla="*/ 98 w 114"/>
                  <a:gd name="T9" fmla="*/ 3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32"/>
                  <a:gd name="T17" fmla="*/ 114 w 114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32">
                    <a:moveTo>
                      <a:pt x="0" y="0"/>
                    </a:moveTo>
                    <a:cubicBezTo>
                      <a:pt x="7" y="4"/>
                      <a:pt x="29" y="22"/>
                      <a:pt x="39" y="27"/>
                    </a:cubicBezTo>
                    <a:cubicBezTo>
                      <a:pt x="49" y="32"/>
                      <a:pt x="53" y="30"/>
                      <a:pt x="60" y="30"/>
                    </a:cubicBezTo>
                    <a:cubicBezTo>
                      <a:pt x="67" y="30"/>
                      <a:pt x="72" y="32"/>
                      <a:pt x="81" y="27"/>
                    </a:cubicBezTo>
                    <a:cubicBezTo>
                      <a:pt x="90" y="22"/>
                      <a:pt x="107" y="8"/>
                      <a:pt x="114" y="3"/>
                    </a:cubicBezTo>
                  </a:path>
                </a:pathLst>
              </a:custGeom>
              <a:noFill/>
              <a:ln w="12700">
                <a:solidFill>
                  <a:srgbClr val="D20000"/>
                </a:solidFill>
                <a:round/>
                <a:headEnd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19"/>
              <p:cNvSpPr>
                <a:spLocks/>
              </p:cNvSpPr>
              <p:nvPr/>
            </p:nvSpPr>
            <p:spPr bwMode="auto">
              <a:xfrm>
                <a:off x="3159" y="3083"/>
                <a:ext cx="46" cy="9"/>
              </a:xfrm>
              <a:custGeom>
                <a:avLst/>
                <a:gdLst>
                  <a:gd name="T0" fmla="*/ 0 w 48"/>
                  <a:gd name="T1" fmla="*/ 6 h 10"/>
                  <a:gd name="T2" fmla="*/ 11 w 48"/>
                  <a:gd name="T3" fmla="*/ 0 h 10"/>
                  <a:gd name="T4" fmla="*/ 19 w 48"/>
                  <a:gd name="T5" fmla="*/ 5 h 10"/>
                  <a:gd name="T6" fmla="*/ 33 w 48"/>
                  <a:gd name="T7" fmla="*/ 0 h 10"/>
                  <a:gd name="T8" fmla="*/ 40 w 48"/>
                  <a:gd name="T9" fmla="*/ 6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0"/>
                  <a:gd name="T17" fmla="*/ 48 w 48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0">
                    <a:moveTo>
                      <a:pt x="0" y="10"/>
                    </a:moveTo>
                    <a:cubicBezTo>
                      <a:pt x="2" y="8"/>
                      <a:pt x="7" y="0"/>
                      <a:pt x="11" y="0"/>
                    </a:cubicBezTo>
                    <a:cubicBezTo>
                      <a:pt x="15" y="0"/>
                      <a:pt x="19" y="9"/>
                      <a:pt x="23" y="9"/>
                    </a:cubicBezTo>
                    <a:cubicBezTo>
                      <a:pt x="27" y="9"/>
                      <a:pt x="34" y="0"/>
                      <a:pt x="38" y="0"/>
                    </a:cubicBezTo>
                    <a:cubicBezTo>
                      <a:pt x="42" y="0"/>
                      <a:pt x="46" y="8"/>
                      <a:pt x="48" y="10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Freeform 20"/>
              <p:cNvSpPr>
                <a:spLocks/>
              </p:cNvSpPr>
              <p:nvPr/>
            </p:nvSpPr>
            <p:spPr bwMode="auto">
              <a:xfrm>
                <a:off x="3106" y="2959"/>
                <a:ext cx="61" cy="26"/>
              </a:xfrm>
              <a:custGeom>
                <a:avLst/>
                <a:gdLst>
                  <a:gd name="T0" fmla="*/ 55 w 63"/>
                  <a:gd name="T1" fmla="*/ 12 h 28"/>
                  <a:gd name="T2" fmla="*/ 29 w 63"/>
                  <a:gd name="T3" fmla="*/ 4 h 28"/>
                  <a:gd name="T4" fmla="*/ 20 w 63"/>
                  <a:gd name="T5" fmla="*/ 4 h 28"/>
                  <a:gd name="T6" fmla="*/ 0 w 63"/>
                  <a:gd name="T7" fmla="*/ 2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28"/>
                  <a:gd name="T14" fmla="*/ 63 w 63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28">
                    <a:moveTo>
                      <a:pt x="63" y="16"/>
                    </a:moveTo>
                    <a:cubicBezTo>
                      <a:pt x="58" y="14"/>
                      <a:pt x="39" y="6"/>
                      <a:pt x="33" y="4"/>
                    </a:cubicBezTo>
                    <a:cubicBezTo>
                      <a:pt x="27" y="2"/>
                      <a:pt x="29" y="0"/>
                      <a:pt x="24" y="4"/>
                    </a:cubicBezTo>
                    <a:cubicBezTo>
                      <a:pt x="19" y="8"/>
                      <a:pt x="5" y="23"/>
                      <a:pt x="0" y="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21"/>
              <p:cNvSpPr>
                <a:spLocks/>
              </p:cNvSpPr>
              <p:nvPr/>
            </p:nvSpPr>
            <p:spPr bwMode="auto">
              <a:xfrm>
                <a:off x="3126" y="2988"/>
                <a:ext cx="26" cy="26"/>
              </a:xfrm>
              <a:custGeom>
                <a:avLst/>
                <a:gdLst>
                  <a:gd name="T0" fmla="*/ 23 w 27"/>
                  <a:gd name="T1" fmla="*/ 12 h 27"/>
                  <a:gd name="T2" fmla="*/ 12 w 27"/>
                  <a:gd name="T3" fmla="*/ 0 h 27"/>
                  <a:gd name="T4" fmla="*/ 0 w 27"/>
                  <a:gd name="T5" fmla="*/ 13 h 27"/>
                  <a:gd name="T6" fmla="*/ 13 w 27"/>
                  <a:gd name="T7" fmla="*/ 23 h 27"/>
                  <a:gd name="T8" fmla="*/ 23 w 27"/>
                  <a:gd name="T9" fmla="*/ 12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7"/>
                  <a:gd name="T17" fmla="*/ 27 w 2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7">
                    <a:moveTo>
                      <a:pt x="27" y="12"/>
                    </a:moveTo>
                    <a:cubicBezTo>
                      <a:pt x="27" y="8"/>
                      <a:pt x="16" y="0"/>
                      <a:pt x="12" y="0"/>
                    </a:cubicBezTo>
                    <a:cubicBezTo>
                      <a:pt x="8" y="0"/>
                      <a:pt x="0" y="11"/>
                      <a:pt x="0" y="15"/>
                    </a:cubicBezTo>
                    <a:cubicBezTo>
                      <a:pt x="0" y="19"/>
                      <a:pt x="11" y="27"/>
                      <a:pt x="15" y="27"/>
                    </a:cubicBezTo>
                    <a:cubicBezTo>
                      <a:pt x="19" y="27"/>
                      <a:pt x="27" y="16"/>
                      <a:pt x="27" y="1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Freeform 22"/>
              <p:cNvSpPr>
                <a:spLocks/>
              </p:cNvSpPr>
              <p:nvPr/>
            </p:nvSpPr>
            <p:spPr bwMode="auto">
              <a:xfrm>
                <a:off x="3105" y="2967"/>
                <a:ext cx="62" cy="35"/>
              </a:xfrm>
              <a:custGeom>
                <a:avLst/>
                <a:gdLst>
                  <a:gd name="T0" fmla="*/ 4 w 64"/>
                  <a:gd name="T1" fmla="*/ 27 h 36"/>
                  <a:gd name="T2" fmla="*/ 4 w 64"/>
                  <a:gd name="T3" fmla="*/ 18 h 36"/>
                  <a:gd name="T4" fmla="*/ 27 w 64"/>
                  <a:gd name="T5" fmla="*/ 1 h 36"/>
                  <a:gd name="T6" fmla="*/ 53 w 64"/>
                  <a:gd name="T7" fmla="*/ 13 h 36"/>
                  <a:gd name="T8" fmla="*/ 45 w 64"/>
                  <a:gd name="T9" fmla="*/ 27 h 36"/>
                  <a:gd name="T10" fmla="*/ 30 w 64"/>
                  <a:gd name="T11" fmla="*/ 18 h 36"/>
                  <a:gd name="T12" fmla="*/ 13 w 64"/>
                  <a:gd name="T13" fmla="*/ 30 h 36"/>
                  <a:gd name="T14" fmla="*/ 4 w 64"/>
                  <a:gd name="T15" fmla="*/ 27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4"/>
                  <a:gd name="T25" fmla="*/ 0 h 36"/>
                  <a:gd name="T26" fmla="*/ 64 w 64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4" h="36">
                    <a:moveTo>
                      <a:pt x="4" y="31"/>
                    </a:moveTo>
                    <a:cubicBezTo>
                      <a:pt x="3" y="29"/>
                      <a:pt x="0" y="27"/>
                      <a:pt x="4" y="22"/>
                    </a:cubicBezTo>
                    <a:cubicBezTo>
                      <a:pt x="8" y="17"/>
                      <a:pt x="22" y="2"/>
                      <a:pt x="31" y="1"/>
                    </a:cubicBezTo>
                    <a:cubicBezTo>
                      <a:pt x="40" y="0"/>
                      <a:pt x="58" y="8"/>
                      <a:pt x="61" y="13"/>
                    </a:cubicBezTo>
                    <a:cubicBezTo>
                      <a:pt x="64" y="18"/>
                      <a:pt x="56" y="30"/>
                      <a:pt x="52" y="31"/>
                    </a:cubicBezTo>
                    <a:cubicBezTo>
                      <a:pt x="48" y="32"/>
                      <a:pt x="40" y="19"/>
                      <a:pt x="34" y="19"/>
                    </a:cubicBezTo>
                    <a:cubicBezTo>
                      <a:pt x="28" y="19"/>
                      <a:pt x="18" y="32"/>
                      <a:pt x="13" y="34"/>
                    </a:cubicBezTo>
                    <a:cubicBezTo>
                      <a:pt x="8" y="36"/>
                      <a:pt x="4" y="34"/>
                      <a:pt x="4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23"/>
              <p:cNvSpPr>
                <a:spLocks/>
              </p:cNvSpPr>
              <p:nvPr/>
            </p:nvSpPr>
            <p:spPr bwMode="auto">
              <a:xfrm flipH="1">
                <a:off x="3205" y="2955"/>
                <a:ext cx="61" cy="27"/>
              </a:xfrm>
              <a:custGeom>
                <a:avLst/>
                <a:gdLst>
                  <a:gd name="T0" fmla="*/ 55 w 63"/>
                  <a:gd name="T1" fmla="*/ 14 h 28"/>
                  <a:gd name="T2" fmla="*/ 29 w 63"/>
                  <a:gd name="T3" fmla="*/ 4 h 28"/>
                  <a:gd name="T4" fmla="*/ 20 w 63"/>
                  <a:gd name="T5" fmla="*/ 4 h 28"/>
                  <a:gd name="T6" fmla="*/ 0 w 63"/>
                  <a:gd name="T7" fmla="*/ 24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28"/>
                  <a:gd name="T14" fmla="*/ 63 w 63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28">
                    <a:moveTo>
                      <a:pt x="63" y="16"/>
                    </a:moveTo>
                    <a:cubicBezTo>
                      <a:pt x="58" y="14"/>
                      <a:pt x="39" y="6"/>
                      <a:pt x="33" y="4"/>
                    </a:cubicBezTo>
                    <a:cubicBezTo>
                      <a:pt x="27" y="2"/>
                      <a:pt x="29" y="0"/>
                      <a:pt x="24" y="4"/>
                    </a:cubicBezTo>
                    <a:cubicBezTo>
                      <a:pt x="19" y="8"/>
                      <a:pt x="5" y="23"/>
                      <a:pt x="0" y="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Freeform 24"/>
              <p:cNvSpPr>
                <a:spLocks/>
              </p:cNvSpPr>
              <p:nvPr/>
            </p:nvSpPr>
            <p:spPr bwMode="auto">
              <a:xfrm flipH="1">
                <a:off x="3220" y="2984"/>
                <a:ext cx="26" cy="26"/>
              </a:xfrm>
              <a:custGeom>
                <a:avLst/>
                <a:gdLst>
                  <a:gd name="T0" fmla="*/ 23 w 27"/>
                  <a:gd name="T1" fmla="*/ 12 h 27"/>
                  <a:gd name="T2" fmla="*/ 12 w 27"/>
                  <a:gd name="T3" fmla="*/ 0 h 27"/>
                  <a:gd name="T4" fmla="*/ 0 w 27"/>
                  <a:gd name="T5" fmla="*/ 13 h 27"/>
                  <a:gd name="T6" fmla="*/ 13 w 27"/>
                  <a:gd name="T7" fmla="*/ 23 h 27"/>
                  <a:gd name="T8" fmla="*/ 23 w 27"/>
                  <a:gd name="T9" fmla="*/ 12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7"/>
                  <a:gd name="T17" fmla="*/ 27 w 2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7">
                    <a:moveTo>
                      <a:pt x="27" y="12"/>
                    </a:moveTo>
                    <a:cubicBezTo>
                      <a:pt x="27" y="8"/>
                      <a:pt x="16" y="0"/>
                      <a:pt x="12" y="0"/>
                    </a:cubicBezTo>
                    <a:cubicBezTo>
                      <a:pt x="8" y="0"/>
                      <a:pt x="0" y="11"/>
                      <a:pt x="0" y="15"/>
                    </a:cubicBezTo>
                    <a:cubicBezTo>
                      <a:pt x="0" y="19"/>
                      <a:pt x="11" y="27"/>
                      <a:pt x="15" y="27"/>
                    </a:cubicBezTo>
                    <a:cubicBezTo>
                      <a:pt x="19" y="27"/>
                      <a:pt x="27" y="16"/>
                      <a:pt x="27" y="1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25"/>
              <p:cNvSpPr>
                <a:spLocks/>
              </p:cNvSpPr>
              <p:nvPr/>
            </p:nvSpPr>
            <p:spPr bwMode="auto">
              <a:xfrm flipH="1">
                <a:off x="3205" y="2964"/>
                <a:ext cx="62" cy="34"/>
              </a:xfrm>
              <a:custGeom>
                <a:avLst/>
                <a:gdLst>
                  <a:gd name="T0" fmla="*/ 4 w 64"/>
                  <a:gd name="T1" fmla="*/ 24 h 36"/>
                  <a:gd name="T2" fmla="*/ 4 w 64"/>
                  <a:gd name="T3" fmla="*/ 18 h 36"/>
                  <a:gd name="T4" fmla="*/ 27 w 64"/>
                  <a:gd name="T5" fmla="*/ 1 h 36"/>
                  <a:gd name="T6" fmla="*/ 53 w 64"/>
                  <a:gd name="T7" fmla="*/ 9 h 36"/>
                  <a:gd name="T8" fmla="*/ 45 w 64"/>
                  <a:gd name="T9" fmla="*/ 24 h 36"/>
                  <a:gd name="T10" fmla="*/ 30 w 64"/>
                  <a:gd name="T11" fmla="*/ 15 h 36"/>
                  <a:gd name="T12" fmla="*/ 13 w 64"/>
                  <a:gd name="T13" fmla="*/ 26 h 36"/>
                  <a:gd name="T14" fmla="*/ 4 w 64"/>
                  <a:gd name="T15" fmla="*/ 24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4"/>
                  <a:gd name="T25" fmla="*/ 0 h 36"/>
                  <a:gd name="T26" fmla="*/ 64 w 64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4" h="36">
                    <a:moveTo>
                      <a:pt x="4" y="31"/>
                    </a:moveTo>
                    <a:cubicBezTo>
                      <a:pt x="3" y="29"/>
                      <a:pt x="0" y="27"/>
                      <a:pt x="4" y="22"/>
                    </a:cubicBezTo>
                    <a:cubicBezTo>
                      <a:pt x="8" y="17"/>
                      <a:pt x="22" y="2"/>
                      <a:pt x="31" y="1"/>
                    </a:cubicBezTo>
                    <a:cubicBezTo>
                      <a:pt x="40" y="0"/>
                      <a:pt x="58" y="8"/>
                      <a:pt x="61" y="13"/>
                    </a:cubicBezTo>
                    <a:cubicBezTo>
                      <a:pt x="64" y="18"/>
                      <a:pt x="56" y="30"/>
                      <a:pt x="52" y="31"/>
                    </a:cubicBezTo>
                    <a:cubicBezTo>
                      <a:pt x="48" y="32"/>
                      <a:pt x="40" y="19"/>
                      <a:pt x="34" y="19"/>
                    </a:cubicBezTo>
                    <a:cubicBezTo>
                      <a:pt x="28" y="19"/>
                      <a:pt x="18" y="32"/>
                      <a:pt x="13" y="34"/>
                    </a:cubicBezTo>
                    <a:cubicBezTo>
                      <a:pt x="8" y="36"/>
                      <a:pt x="4" y="34"/>
                      <a:pt x="4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Freeform 26"/>
              <p:cNvSpPr>
                <a:spLocks/>
              </p:cNvSpPr>
              <p:nvPr/>
            </p:nvSpPr>
            <p:spPr bwMode="auto">
              <a:xfrm>
                <a:off x="3186" y="2929"/>
                <a:ext cx="99" cy="102"/>
              </a:xfrm>
              <a:custGeom>
                <a:avLst/>
                <a:gdLst>
                  <a:gd name="T0" fmla="*/ 4 w 102"/>
                  <a:gd name="T1" fmla="*/ 29 h 107"/>
                  <a:gd name="T2" fmla="*/ 33 w 102"/>
                  <a:gd name="T3" fmla="*/ 5 h 107"/>
                  <a:gd name="T4" fmla="*/ 59 w 102"/>
                  <a:gd name="T5" fmla="*/ 5 h 107"/>
                  <a:gd name="T6" fmla="*/ 85 w 102"/>
                  <a:gd name="T7" fmla="*/ 29 h 107"/>
                  <a:gd name="T8" fmla="*/ 85 w 102"/>
                  <a:gd name="T9" fmla="*/ 56 h 107"/>
                  <a:gd name="T10" fmla="*/ 62 w 102"/>
                  <a:gd name="T11" fmla="*/ 84 h 107"/>
                  <a:gd name="T12" fmla="*/ 36 w 102"/>
                  <a:gd name="T13" fmla="*/ 86 h 107"/>
                  <a:gd name="T14" fmla="*/ 13 w 102"/>
                  <a:gd name="T15" fmla="*/ 76 h 107"/>
                  <a:gd name="T16" fmla="*/ 1 w 102"/>
                  <a:gd name="T17" fmla="*/ 53 h 107"/>
                  <a:gd name="T18" fmla="*/ 4 w 102"/>
                  <a:gd name="T19" fmla="*/ 29 h 1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2"/>
                  <a:gd name="T31" fmla="*/ 0 h 107"/>
                  <a:gd name="T32" fmla="*/ 102 w 102"/>
                  <a:gd name="T33" fmla="*/ 107 h 10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2" h="107">
                    <a:moveTo>
                      <a:pt x="4" y="35"/>
                    </a:moveTo>
                    <a:cubicBezTo>
                      <a:pt x="9" y="25"/>
                      <a:pt x="27" y="10"/>
                      <a:pt x="37" y="5"/>
                    </a:cubicBezTo>
                    <a:cubicBezTo>
                      <a:pt x="47" y="0"/>
                      <a:pt x="57" y="0"/>
                      <a:pt x="67" y="5"/>
                    </a:cubicBezTo>
                    <a:cubicBezTo>
                      <a:pt x="77" y="10"/>
                      <a:pt x="92" y="25"/>
                      <a:pt x="97" y="35"/>
                    </a:cubicBezTo>
                    <a:cubicBezTo>
                      <a:pt x="102" y="45"/>
                      <a:pt x="101" y="57"/>
                      <a:pt x="97" y="68"/>
                    </a:cubicBezTo>
                    <a:cubicBezTo>
                      <a:pt x="93" y="79"/>
                      <a:pt x="79" y="95"/>
                      <a:pt x="70" y="101"/>
                    </a:cubicBezTo>
                    <a:cubicBezTo>
                      <a:pt x="61" y="107"/>
                      <a:pt x="49" y="105"/>
                      <a:pt x="40" y="104"/>
                    </a:cubicBezTo>
                    <a:cubicBezTo>
                      <a:pt x="31" y="103"/>
                      <a:pt x="19" y="98"/>
                      <a:pt x="13" y="92"/>
                    </a:cubicBezTo>
                    <a:cubicBezTo>
                      <a:pt x="7" y="86"/>
                      <a:pt x="2" y="74"/>
                      <a:pt x="1" y="65"/>
                    </a:cubicBezTo>
                    <a:cubicBezTo>
                      <a:pt x="0" y="56"/>
                      <a:pt x="4" y="41"/>
                      <a:pt x="4" y="35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27"/>
              <p:cNvSpPr>
                <a:spLocks/>
              </p:cNvSpPr>
              <p:nvPr/>
            </p:nvSpPr>
            <p:spPr bwMode="auto">
              <a:xfrm>
                <a:off x="3085" y="2935"/>
                <a:ext cx="99" cy="100"/>
              </a:xfrm>
              <a:custGeom>
                <a:avLst/>
                <a:gdLst>
                  <a:gd name="T0" fmla="*/ 0 w 99"/>
                  <a:gd name="T1" fmla="*/ 30 h 100"/>
                  <a:gd name="T2" fmla="*/ 26 w 99"/>
                  <a:gd name="T3" fmla="*/ 8 h 100"/>
                  <a:gd name="T4" fmla="*/ 70 w 99"/>
                  <a:gd name="T5" fmla="*/ 5 h 100"/>
                  <a:gd name="T6" fmla="*/ 96 w 99"/>
                  <a:gd name="T7" fmla="*/ 36 h 100"/>
                  <a:gd name="T8" fmla="*/ 90 w 99"/>
                  <a:gd name="T9" fmla="*/ 70 h 100"/>
                  <a:gd name="T10" fmla="*/ 70 w 99"/>
                  <a:gd name="T11" fmla="*/ 93 h 100"/>
                  <a:gd name="T12" fmla="*/ 52 w 99"/>
                  <a:gd name="T13" fmla="*/ 98 h 100"/>
                  <a:gd name="T14" fmla="*/ 29 w 99"/>
                  <a:gd name="T15" fmla="*/ 96 h 100"/>
                  <a:gd name="T16" fmla="*/ 6 w 99"/>
                  <a:gd name="T17" fmla="*/ 76 h 100"/>
                  <a:gd name="T18" fmla="*/ 1 w 99"/>
                  <a:gd name="T19" fmla="*/ 50 h 100"/>
                  <a:gd name="T20" fmla="*/ 0 w 99"/>
                  <a:gd name="T21" fmla="*/ 3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9"/>
                  <a:gd name="T34" fmla="*/ 0 h 100"/>
                  <a:gd name="T35" fmla="*/ 99 w 99"/>
                  <a:gd name="T36" fmla="*/ 100 h 1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9" h="100">
                    <a:moveTo>
                      <a:pt x="0" y="30"/>
                    </a:moveTo>
                    <a:cubicBezTo>
                      <a:pt x="4" y="22"/>
                      <a:pt x="15" y="11"/>
                      <a:pt x="26" y="8"/>
                    </a:cubicBezTo>
                    <a:cubicBezTo>
                      <a:pt x="38" y="4"/>
                      <a:pt x="58" y="0"/>
                      <a:pt x="70" y="5"/>
                    </a:cubicBezTo>
                    <a:cubicBezTo>
                      <a:pt x="82" y="10"/>
                      <a:pt x="93" y="26"/>
                      <a:pt x="96" y="36"/>
                    </a:cubicBezTo>
                    <a:cubicBezTo>
                      <a:pt x="99" y="47"/>
                      <a:pt x="94" y="61"/>
                      <a:pt x="90" y="70"/>
                    </a:cubicBezTo>
                    <a:cubicBezTo>
                      <a:pt x="86" y="80"/>
                      <a:pt x="76" y="88"/>
                      <a:pt x="70" y="93"/>
                    </a:cubicBezTo>
                    <a:cubicBezTo>
                      <a:pt x="64" y="98"/>
                      <a:pt x="59" y="98"/>
                      <a:pt x="52" y="98"/>
                    </a:cubicBezTo>
                    <a:cubicBezTo>
                      <a:pt x="45" y="98"/>
                      <a:pt x="36" y="100"/>
                      <a:pt x="29" y="96"/>
                    </a:cubicBezTo>
                    <a:cubicBezTo>
                      <a:pt x="22" y="92"/>
                      <a:pt x="11" y="84"/>
                      <a:pt x="6" y="76"/>
                    </a:cubicBezTo>
                    <a:cubicBezTo>
                      <a:pt x="1" y="68"/>
                      <a:pt x="2" y="58"/>
                      <a:pt x="1" y="50"/>
                    </a:cubicBezTo>
                    <a:cubicBezTo>
                      <a:pt x="0" y="42"/>
                      <a:pt x="0" y="34"/>
                      <a:pt x="0" y="30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Freeform 28"/>
              <p:cNvSpPr>
                <a:spLocks/>
              </p:cNvSpPr>
              <p:nvPr/>
            </p:nvSpPr>
            <p:spPr bwMode="auto">
              <a:xfrm>
                <a:off x="3226" y="3014"/>
                <a:ext cx="72" cy="71"/>
              </a:xfrm>
              <a:custGeom>
                <a:avLst/>
                <a:gdLst>
                  <a:gd name="T0" fmla="*/ 62 w 72"/>
                  <a:gd name="T1" fmla="*/ 6 h 71"/>
                  <a:gd name="T2" fmla="*/ 65 w 72"/>
                  <a:gd name="T3" fmla="*/ 37 h 71"/>
                  <a:gd name="T4" fmla="*/ 52 w 72"/>
                  <a:gd name="T5" fmla="*/ 67 h 71"/>
                  <a:gd name="T6" fmla="*/ 16 w 72"/>
                  <a:gd name="T7" fmla="*/ 61 h 71"/>
                  <a:gd name="T8" fmla="*/ 8 w 72"/>
                  <a:gd name="T9" fmla="*/ 29 h 71"/>
                  <a:gd name="T10" fmla="*/ 62 w 72"/>
                  <a:gd name="T11" fmla="*/ 6 h 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71"/>
                  <a:gd name="T20" fmla="*/ 72 w 72"/>
                  <a:gd name="T21" fmla="*/ 71 h 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71">
                    <a:moveTo>
                      <a:pt x="62" y="6"/>
                    </a:moveTo>
                    <a:cubicBezTo>
                      <a:pt x="72" y="8"/>
                      <a:pt x="67" y="27"/>
                      <a:pt x="65" y="37"/>
                    </a:cubicBezTo>
                    <a:cubicBezTo>
                      <a:pt x="63" y="47"/>
                      <a:pt x="60" y="63"/>
                      <a:pt x="52" y="67"/>
                    </a:cubicBezTo>
                    <a:cubicBezTo>
                      <a:pt x="44" y="71"/>
                      <a:pt x="23" y="67"/>
                      <a:pt x="16" y="61"/>
                    </a:cubicBezTo>
                    <a:cubicBezTo>
                      <a:pt x="9" y="55"/>
                      <a:pt x="0" y="38"/>
                      <a:pt x="8" y="29"/>
                    </a:cubicBezTo>
                    <a:cubicBezTo>
                      <a:pt x="16" y="20"/>
                      <a:pt x="53" y="0"/>
                      <a:pt x="62" y="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DA1F0"/>
                  </a:gs>
                  <a:gs pos="100000">
                    <a:srgbClr val="FFC993"/>
                  </a:gs>
                </a:gsLst>
                <a:path path="rect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Freeform 29"/>
              <p:cNvSpPr>
                <a:spLocks/>
              </p:cNvSpPr>
              <p:nvPr/>
            </p:nvSpPr>
            <p:spPr bwMode="auto">
              <a:xfrm>
                <a:off x="3058" y="3023"/>
                <a:ext cx="76" cy="63"/>
              </a:xfrm>
              <a:custGeom>
                <a:avLst/>
                <a:gdLst>
                  <a:gd name="T0" fmla="*/ 25 w 76"/>
                  <a:gd name="T1" fmla="*/ 7 h 63"/>
                  <a:gd name="T2" fmla="*/ 4 w 76"/>
                  <a:gd name="T3" fmla="*/ 40 h 63"/>
                  <a:gd name="T4" fmla="*/ 52 w 76"/>
                  <a:gd name="T5" fmla="*/ 61 h 63"/>
                  <a:gd name="T6" fmla="*/ 76 w 76"/>
                  <a:gd name="T7" fmla="*/ 28 h 63"/>
                  <a:gd name="T8" fmla="*/ 49 w 76"/>
                  <a:gd name="T9" fmla="*/ 10 h 63"/>
                  <a:gd name="T10" fmla="*/ 25 w 76"/>
                  <a:gd name="T11" fmla="*/ 7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6"/>
                  <a:gd name="T19" fmla="*/ 0 h 63"/>
                  <a:gd name="T20" fmla="*/ 76 w 76"/>
                  <a:gd name="T21" fmla="*/ 63 h 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6" h="63">
                    <a:moveTo>
                      <a:pt x="25" y="7"/>
                    </a:moveTo>
                    <a:cubicBezTo>
                      <a:pt x="18" y="12"/>
                      <a:pt x="0" y="31"/>
                      <a:pt x="4" y="40"/>
                    </a:cubicBezTo>
                    <a:cubicBezTo>
                      <a:pt x="8" y="49"/>
                      <a:pt x="40" y="63"/>
                      <a:pt x="52" y="61"/>
                    </a:cubicBezTo>
                    <a:cubicBezTo>
                      <a:pt x="64" y="59"/>
                      <a:pt x="76" y="36"/>
                      <a:pt x="76" y="28"/>
                    </a:cubicBezTo>
                    <a:cubicBezTo>
                      <a:pt x="76" y="20"/>
                      <a:pt x="57" y="13"/>
                      <a:pt x="49" y="10"/>
                    </a:cubicBezTo>
                    <a:cubicBezTo>
                      <a:pt x="41" y="7"/>
                      <a:pt x="31" y="0"/>
                      <a:pt x="25" y="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DA1F0"/>
                  </a:gs>
                  <a:gs pos="100000">
                    <a:srgbClr val="FFC993"/>
                  </a:gs>
                </a:gsLst>
                <a:path path="rect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53" name="Group 30"/>
              <p:cNvGrpSpPr>
                <a:grpSpLocks/>
              </p:cNvGrpSpPr>
              <p:nvPr/>
            </p:nvGrpSpPr>
            <p:grpSpPr bwMode="auto">
              <a:xfrm>
                <a:off x="3260" y="2932"/>
                <a:ext cx="248" cy="395"/>
                <a:chOff x="3260" y="2932"/>
                <a:chExt cx="248" cy="395"/>
              </a:xfrm>
            </p:grpSpPr>
            <p:sp>
              <p:nvSpPr>
                <p:cNvPr id="160" name="Freeform 31"/>
                <p:cNvSpPr>
                  <a:spLocks/>
                </p:cNvSpPr>
                <p:nvPr/>
              </p:nvSpPr>
              <p:spPr bwMode="auto">
                <a:xfrm>
                  <a:off x="3260" y="3072"/>
                  <a:ext cx="232" cy="255"/>
                </a:xfrm>
                <a:custGeom>
                  <a:avLst/>
                  <a:gdLst>
                    <a:gd name="T0" fmla="*/ 43 w 232"/>
                    <a:gd name="T1" fmla="*/ 252 h 255"/>
                    <a:gd name="T2" fmla="*/ 82 w 232"/>
                    <a:gd name="T3" fmla="*/ 243 h 255"/>
                    <a:gd name="T4" fmla="*/ 103 w 232"/>
                    <a:gd name="T5" fmla="*/ 222 h 255"/>
                    <a:gd name="T6" fmla="*/ 163 w 232"/>
                    <a:gd name="T7" fmla="*/ 192 h 255"/>
                    <a:gd name="T8" fmla="*/ 187 w 232"/>
                    <a:gd name="T9" fmla="*/ 159 h 255"/>
                    <a:gd name="T10" fmla="*/ 201 w 232"/>
                    <a:gd name="T11" fmla="*/ 144 h 255"/>
                    <a:gd name="T12" fmla="*/ 218 w 232"/>
                    <a:gd name="T13" fmla="*/ 85 h 255"/>
                    <a:gd name="T14" fmla="*/ 229 w 232"/>
                    <a:gd name="T15" fmla="*/ 39 h 255"/>
                    <a:gd name="T16" fmla="*/ 199 w 232"/>
                    <a:gd name="T17" fmla="*/ 17 h 255"/>
                    <a:gd name="T18" fmla="*/ 160 w 232"/>
                    <a:gd name="T19" fmla="*/ 0 h 255"/>
                    <a:gd name="T20" fmla="*/ 154 w 232"/>
                    <a:gd name="T21" fmla="*/ 15 h 255"/>
                    <a:gd name="T22" fmla="*/ 157 w 232"/>
                    <a:gd name="T23" fmla="*/ 6 h 255"/>
                    <a:gd name="T24" fmla="*/ 142 w 232"/>
                    <a:gd name="T25" fmla="*/ 15 h 255"/>
                    <a:gd name="T26" fmla="*/ 97 w 232"/>
                    <a:gd name="T27" fmla="*/ 39 h 255"/>
                    <a:gd name="T28" fmla="*/ 70 w 232"/>
                    <a:gd name="T29" fmla="*/ 69 h 255"/>
                    <a:gd name="T30" fmla="*/ 7 w 232"/>
                    <a:gd name="T31" fmla="*/ 111 h 255"/>
                    <a:gd name="T32" fmla="*/ 25 w 232"/>
                    <a:gd name="T33" fmla="*/ 132 h 255"/>
                    <a:gd name="T34" fmla="*/ 37 w 232"/>
                    <a:gd name="T35" fmla="*/ 168 h 255"/>
                    <a:gd name="T36" fmla="*/ 43 w 232"/>
                    <a:gd name="T37" fmla="*/ 183 h 255"/>
                    <a:gd name="T38" fmla="*/ 46 w 232"/>
                    <a:gd name="T39" fmla="*/ 213 h 255"/>
                    <a:gd name="T40" fmla="*/ 49 w 232"/>
                    <a:gd name="T41" fmla="*/ 222 h 255"/>
                    <a:gd name="T42" fmla="*/ 43 w 232"/>
                    <a:gd name="T43" fmla="*/ 252 h 25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32"/>
                    <a:gd name="T67" fmla="*/ 0 h 255"/>
                    <a:gd name="T68" fmla="*/ 232 w 232"/>
                    <a:gd name="T69" fmla="*/ 255 h 25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32" h="255">
                      <a:moveTo>
                        <a:pt x="43" y="252"/>
                      </a:moveTo>
                      <a:cubicBezTo>
                        <a:pt x="48" y="255"/>
                        <a:pt x="72" y="248"/>
                        <a:pt x="82" y="243"/>
                      </a:cubicBezTo>
                      <a:cubicBezTo>
                        <a:pt x="92" y="238"/>
                        <a:pt x="90" y="230"/>
                        <a:pt x="103" y="222"/>
                      </a:cubicBezTo>
                      <a:cubicBezTo>
                        <a:pt x="116" y="214"/>
                        <a:pt x="149" y="202"/>
                        <a:pt x="163" y="192"/>
                      </a:cubicBezTo>
                      <a:cubicBezTo>
                        <a:pt x="177" y="182"/>
                        <a:pt x="181" y="167"/>
                        <a:pt x="187" y="159"/>
                      </a:cubicBezTo>
                      <a:cubicBezTo>
                        <a:pt x="193" y="151"/>
                        <a:pt x="196" y="156"/>
                        <a:pt x="201" y="144"/>
                      </a:cubicBezTo>
                      <a:cubicBezTo>
                        <a:pt x="206" y="132"/>
                        <a:pt x="213" y="102"/>
                        <a:pt x="218" y="85"/>
                      </a:cubicBezTo>
                      <a:cubicBezTo>
                        <a:pt x="223" y="68"/>
                        <a:pt x="232" y="50"/>
                        <a:pt x="229" y="39"/>
                      </a:cubicBezTo>
                      <a:cubicBezTo>
                        <a:pt x="226" y="28"/>
                        <a:pt x="210" y="23"/>
                        <a:pt x="199" y="17"/>
                      </a:cubicBezTo>
                      <a:cubicBezTo>
                        <a:pt x="188" y="11"/>
                        <a:pt x="167" y="0"/>
                        <a:pt x="160" y="0"/>
                      </a:cubicBezTo>
                      <a:cubicBezTo>
                        <a:pt x="153" y="0"/>
                        <a:pt x="154" y="14"/>
                        <a:pt x="154" y="15"/>
                      </a:cubicBezTo>
                      <a:cubicBezTo>
                        <a:pt x="154" y="16"/>
                        <a:pt x="159" y="6"/>
                        <a:pt x="157" y="6"/>
                      </a:cubicBezTo>
                      <a:cubicBezTo>
                        <a:pt x="155" y="6"/>
                        <a:pt x="152" y="10"/>
                        <a:pt x="142" y="15"/>
                      </a:cubicBezTo>
                      <a:cubicBezTo>
                        <a:pt x="132" y="20"/>
                        <a:pt x="109" y="30"/>
                        <a:pt x="97" y="39"/>
                      </a:cubicBezTo>
                      <a:cubicBezTo>
                        <a:pt x="85" y="48"/>
                        <a:pt x="85" y="57"/>
                        <a:pt x="70" y="69"/>
                      </a:cubicBezTo>
                      <a:cubicBezTo>
                        <a:pt x="55" y="81"/>
                        <a:pt x="14" y="100"/>
                        <a:pt x="7" y="111"/>
                      </a:cubicBezTo>
                      <a:cubicBezTo>
                        <a:pt x="0" y="122"/>
                        <a:pt x="20" y="123"/>
                        <a:pt x="25" y="132"/>
                      </a:cubicBezTo>
                      <a:cubicBezTo>
                        <a:pt x="30" y="141"/>
                        <a:pt x="34" y="160"/>
                        <a:pt x="37" y="168"/>
                      </a:cubicBezTo>
                      <a:cubicBezTo>
                        <a:pt x="40" y="176"/>
                        <a:pt x="42" y="176"/>
                        <a:pt x="43" y="183"/>
                      </a:cubicBezTo>
                      <a:cubicBezTo>
                        <a:pt x="44" y="190"/>
                        <a:pt x="45" y="207"/>
                        <a:pt x="46" y="213"/>
                      </a:cubicBezTo>
                      <a:cubicBezTo>
                        <a:pt x="47" y="219"/>
                        <a:pt x="49" y="216"/>
                        <a:pt x="49" y="222"/>
                      </a:cubicBezTo>
                      <a:cubicBezTo>
                        <a:pt x="49" y="228"/>
                        <a:pt x="36" y="241"/>
                        <a:pt x="43" y="25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1" name="Freeform 32"/>
                <p:cNvSpPr>
                  <a:spLocks/>
                </p:cNvSpPr>
                <p:nvPr/>
              </p:nvSpPr>
              <p:spPr bwMode="auto">
                <a:xfrm>
                  <a:off x="3410" y="2932"/>
                  <a:ext cx="98" cy="127"/>
                </a:xfrm>
                <a:custGeom>
                  <a:avLst/>
                  <a:gdLst>
                    <a:gd name="T0" fmla="*/ 19 w 98"/>
                    <a:gd name="T1" fmla="*/ 104 h 127"/>
                    <a:gd name="T2" fmla="*/ 1 w 98"/>
                    <a:gd name="T3" fmla="*/ 44 h 127"/>
                    <a:gd name="T4" fmla="*/ 26 w 98"/>
                    <a:gd name="T5" fmla="*/ 5 h 127"/>
                    <a:gd name="T6" fmla="*/ 59 w 98"/>
                    <a:gd name="T7" fmla="*/ 15 h 127"/>
                    <a:gd name="T8" fmla="*/ 93 w 98"/>
                    <a:gd name="T9" fmla="*/ 21 h 127"/>
                    <a:gd name="T10" fmla="*/ 93 w 98"/>
                    <a:gd name="T11" fmla="*/ 70 h 127"/>
                    <a:gd name="T12" fmla="*/ 64 w 98"/>
                    <a:gd name="T13" fmla="*/ 119 h 127"/>
                    <a:gd name="T14" fmla="*/ 58 w 98"/>
                    <a:gd name="T15" fmla="*/ 116 h 1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8"/>
                    <a:gd name="T25" fmla="*/ 0 h 127"/>
                    <a:gd name="T26" fmla="*/ 98 w 98"/>
                    <a:gd name="T27" fmla="*/ 127 h 1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8" h="127">
                      <a:moveTo>
                        <a:pt x="19" y="104"/>
                      </a:moveTo>
                      <a:cubicBezTo>
                        <a:pt x="16" y="95"/>
                        <a:pt x="0" y="60"/>
                        <a:pt x="1" y="44"/>
                      </a:cubicBezTo>
                      <a:cubicBezTo>
                        <a:pt x="2" y="28"/>
                        <a:pt x="16" y="11"/>
                        <a:pt x="26" y="5"/>
                      </a:cubicBezTo>
                      <a:cubicBezTo>
                        <a:pt x="35" y="0"/>
                        <a:pt x="49" y="12"/>
                        <a:pt x="59" y="15"/>
                      </a:cubicBezTo>
                      <a:cubicBezTo>
                        <a:pt x="70" y="18"/>
                        <a:pt x="87" y="12"/>
                        <a:pt x="93" y="21"/>
                      </a:cubicBezTo>
                      <a:cubicBezTo>
                        <a:pt x="98" y="29"/>
                        <a:pt x="98" y="54"/>
                        <a:pt x="93" y="70"/>
                      </a:cubicBezTo>
                      <a:cubicBezTo>
                        <a:pt x="88" y="86"/>
                        <a:pt x="70" y="111"/>
                        <a:pt x="64" y="119"/>
                      </a:cubicBezTo>
                      <a:cubicBezTo>
                        <a:pt x="58" y="127"/>
                        <a:pt x="59" y="117"/>
                        <a:pt x="58" y="1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F3F"/>
                    </a:gs>
                    <a:gs pos="100000">
                      <a:srgbClr val="FFAE5D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2" name="Freeform 33"/>
                <p:cNvSpPr>
                  <a:spLocks/>
                </p:cNvSpPr>
                <p:nvPr/>
              </p:nvSpPr>
              <p:spPr bwMode="auto">
                <a:xfrm rot="9324461" flipH="1">
                  <a:off x="3408" y="3024"/>
                  <a:ext cx="87" cy="108"/>
                </a:xfrm>
                <a:custGeom>
                  <a:avLst/>
                  <a:gdLst>
                    <a:gd name="T0" fmla="*/ 44 w 100"/>
                    <a:gd name="T1" fmla="*/ 4 h 116"/>
                    <a:gd name="T2" fmla="*/ 44 w 100"/>
                    <a:gd name="T3" fmla="*/ 0 h 116"/>
                    <a:gd name="T4" fmla="*/ 57 w 100"/>
                    <a:gd name="T5" fmla="*/ 42 h 116"/>
                    <a:gd name="T6" fmla="*/ 16 w 100"/>
                    <a:gd name="T7" fmla="*/ 88 h 116"/>
                    <a:gd name="T8" fmla="*/ 0 w 100"/>
                    <a:gd name="T9" fmla="*/ 60 h 116"/>
                    <a:gd name="T10" fmla="*/ 44 w 100"/>
                    <a:gd name="T11" fmla="*/ 4 h 1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0"/>
                    <a:gd name="T19" fmla="*/ 0 h 116"/>
                    <a:gd name="T20" fmla="*/ 100 w 100"/>
                    <a:gd name="T21" fmla="*/ 116 h 1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0" h="116">
                      <a:moveTo>
                        <a:pt x="76" y="4"/>
                      </a:moveTo>
                      <a:lnTo>
                        <a:pt x="76" y="0"/>
                      </a:lnTo>
                      <a:lnTo>
                        <a:pt x="100" y="56"/>
                      </a:lnTo>
                      <a:lnTo>
                        <a:pt x="28" y="116"/>
                      </a:lnTo>
                      <a:lnTo>
                        <a:pt x="0" y="80"/>
                      </a:lnTo>
                      <a:lnTo>
                        <a:pt x="76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54" name="Freeform 34"/>
              <p:cNvSpPr>
                <a:spLocks/>
              </p:cNvSpPr>
              <p:nvPr/>
            </p:nvSpPr>
            <p:spPr bwMode="auto">
              <a:xfrm>
                <a:off x="2848" y="3057"/>
                <a:ext cx="255" cy="255"/>
              </a:xfrm>
              <a:custGeom>
                <a:avLst/>
                <a:gdLst>
                  <a:gd name="T0" fmla="*/ 189 w 255"/>
                  <a:gd name="T1" fmla="*/ 252 h 255"/>
                  <a:gd name="T2" fmla="*/ 150 w 255"/>
                  <a:gd name="T3" fmla="*/ 243 h 255"/>
                  <a:gd name="T4" fmla="*/ 129 w 255"/>
                  <a:gd name="T5" fmla="*/ 222 h 255"/>
                  <a:gd name="T6" fmla="*/ 69 w 255"/>
                  <a:gd name="T7" fmla="*/ 192 h 255"/>
                  <a:gd name="T8" fmla="*/ 45 w 255"/>
                  <a:gd name="T9" fmla="*/ 159 h 255"/>
                  <a:gd name="T10" fmla="*/ 31 w 255"/>
                  <a:gd name="T11" fmla="*/ 144 h 255"/>
                  <a:gd name="T12" fmla="*/ 14 w 255"/>
                  <a:gd name="T13" fmla="*/ 85 h 255"/>
                  <a:gd name="T14" fmla="*/ 3 w 255"/>
                  <a:gd name="T15" fmla="*/ 39 h 255"/>
                  <a:gd name="T16" fmla="*/ 33 w 255"/>
                  <a:gd name="T17" fmla="*/ 17 h 255"/>
                  <a:gd name="T18" fmla="*/ 72 w 255"/>
                  <a:gd name="T19" fmla="*/ 0 h 255"/>
                  <a:gd name="T20" fmla="*/ 78 w 255"/>
                  <a:gd name="T21" fmla="*/ 15 h 255"/>
                  <a:gd name="T22" fmla="*/ 75 w 255"/>
                  <a:gd name="T23" fmla="*/ 6 h 255"/>
                  <a:gd name="T24" fmla="*/ 90 w 255"/>
                  <a:gd name="T25" fmla="*/ 15 h 255"/>
                  <a:gd name="T26" fmla="*/ 135 w 255"/>
                  <a:gd name="T27" fmla="*/ 39 h 255"/>
                  <a:gd name="T28" fmla="*/ 162 w 255"/>
                  <a:gd name="T29" fmla="*/ 69 h 255"/>
                  <a:gd name="T30" fmla="*/ 242 w 255"/>
                  <a:gd name="T31" fmla="*/ 111 h 255"/>
                  <a:gd name="T32" fmla="*/ 242 w 255"/>
                  <a:gd name="T33" fmla="*/ 120 h 255"/>
                  <a:gd name="T34" fmla="*/ 209 w 255"/>
                  <a:gd name="T35" fmla="*/ 162 h 255"/>
                  <a:gd name="T36" fmla="*/ 194 w 255"/>
                  <a:gd name="T37" fmla="*/ 183 h 255"/>
                  <a:gd name="T38" fmla="*/ 186 w 255"/>
                  <a:gd name="T39" fmla="*/ 213 h 255"/>
                  <a:gd name="T40" fmla="*/ 183 w 255"/>
                  <a:gd name="T41" fmla="*/ 222 h 255"/>
                  <a:gd name="T42" fmla="*/ 189 w 255"/>
                  <a:gd name="T43" fmla="*/ 252 h 2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5"/>
                  <a:gd name="T67" fmla="*/ 0 h 255"/>
                  <a:gd name="T68" fmla="*/ 255 w 255"/>
                  <a:gd name="T69" fmla="*/ 255 h 2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5" h="255">
                    <a:moveTo>
                      <a:pt x="189" y="252"/>
                    </a:moveTo>
                    <a:cubicBezTo>
                      <a:pt x="184" y="255"/>
                      <a:pt x="160" y="248"/>
                      <a:pt x="150" y="243"/>
                    </a:cubicBezTo>
                    <a:cubicBezTo>
                      <a:pt x="140" y="238"/>
                      <a:pt x="142" y="230"/>
                      <a:pt x="129" y="222"/>
                    </a:cubicBezTo>
                    <a:cubicBezTo>
                      <a:pt x="116" y="214"/>
                      <a:pt x="83" y="202"/>
                      <a:pt x="69" y="192"/>
                    </a:cubicBezTo>
                    <a:cubicBezTo>
                      <a:pt x="55" y="182"/>
                      <a:pt x="51" y="167"/>
                      <a:pt x="45" y="159"/>
                    </a:cubicBezTo>
                    <a:cubicBezTo>
                      <a:pt x="39" y="151"/>
                      <a:pt x="36" y="156"/>
                      <a:pt x="31" y="144"/>
                    </a:cubicBezTo>
                    <a:cubicBezTo>
                      <a:pt x="26" y="132"/>
                      <a:pt x="19" y="102"/>
                      <a:pt x="14" y="85"/>
                    </a:cubicBezTo>
                    <a:cubicBezTo>
                      <a:pt x="9" y="68"/>
                      <a:pt x="0" y="50"/>
                      <a:pt x="3" y="39"/>
                    </a:cubicBezTo>
                    <a:cubicBezTo>
                      <a:pt x="6" y="28"/>
                      <a:pt x="22" y="23"/>
                      <a:pt x="33" y="17"/>
                    </a:cubicBezTo>
                    <a:cubicBezTo>
                      <a:pt x="44" y="11"/>
                      <a:pt x="65" y="0"/>
                      <a:pt x="72" y="0"/>
                    </a:cubicBezTo>
                    <a:cubicBezTo>
                      <a:pt x="79" y="0"/>
                      <a:pt x="78" y="14"/>
                      <a:pt x="78" y="15"/>
                    </a:cubicBezTo>
                    <a:cubicBezTo>
                      <a:pt x="78" y="16"/>
                      <a:pt x="73" y="6"/>
                      <a:pt x="75" y="6"/>
                    </a:cubicBezTo>
                    <a:cubicBezTo>
                      <a:pt x="77" y="6"/>
                      <a:pt x="80" y="10"/>
                      <a:pt x="90" y="15"/>
                    </a:cubicBezTo>
                    <a:cubicBezTo>
                      <a:pt x="100" y="20"/>
                      <a:pt x="123" y="30"/>
                      <a:pt x="135" y="39"/>
                    </a:cubicBezTo>
                    <a:cubicBezTo>
                      <a:pt x="147" y="48"/>
                      <a:pt x="144" y="57"/>
                      <a:pt x="162" y="69"/>
                    </a:cubicBezTo>
                    <a:cubicBezTo>
                      <a:pt x="180" y="81"/>
                      <a:pt x="229" y="103"/>
                      <a:pt x="242" y="111"/>
                    </a:cubicBezTo>
                    <a:cubicBezTo>
                      <a:pt x="255" y="119"/>
                      <a:pt x="248" y="111"/>
                      <a:pt x="242" y="120"/>
                    </a:cubicBezTo>
                    <a:cubicBezTo>
                      <a:pt x="236" y="129"/>
                      <a:pt x="217" y="151"/>
                      <a:pt x="209" y="162"/>
                    </a:cubicBezTo>
                    <a:cubicBezTo>
                      <a:pt x="201" y="173"/>
                      <a:pt x="198" y="175"/>
                      <a:pt x="194" y="183"/>
                    </a:cubicBezTo>
                    <a:cubicBezTo>
                      <a:pt x="190" y="191"/>
                      <a:pt x="188" y="207"/>
                      <a:pt x="186" y="213"/>
                    </a:cubicBezTo>
                    <a:cubicBezTo>
                      <a:pt x="184" y="219"/>
                      <a:pt x="183" y="216"/>
                      <a:pt x="183" y="222"/>
                    </a:cubicBezTo>
                    <a:cubicBezTo>
                      <a:pt x="183" y="228"/>
                      <a:pt x="196" y="241"/>
                      <a:pt x="189" y="25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" name="Freeform 35"/>
              <p:cNvSpPr>
                <a:spLocks/>
              </p:cNvSpPr>
              <p:nvPr/>
            </p:nvSpPr>
            <p:spPr bwMode="auto">
              <a:xfrm>
                <a:off x="2832" y="2917"/>
                <a:ext cx="99" cy="127"/>
              </a:xfrm>
              <a:custGeom>
                <a:avLst/>
                <a:gdLst>
                  <a:gd name="T0" fmla="*/ 84 w 99"/>
                  <a:gd name="T1" fmla="*/ 107 h 127"/>
                  <a:gd name="T2" fmla="*/ 97 w 99"/>
                  <a:gd name="T3" fmla="*/ 44 h 127"/>
                  <a:gd name="T4" fmla="*/ 72 w 99"/>
                  <a:gd name="T5" fmla="*/ 5 h 127"/>
                  <a:gd name="T6" fmla="*/ 39 w 99"/>
                  <a:gd name="T7" fmla="*/ 15 h 127"/>
                  <a:gd name="T8" fmla="*/ 5 w 99"/>
                  <a:gd name="T9" fmla="*/ 21 h 127"/>
                  <a:gd name="T10" fmla="*/ 5 w 99"/>
                  <a:gd name="T11" fmla="*/ 70 h 127"/>
                  <a:gd name="T12" fmla="*/ 34 w 99"/>
                  <a:gd name="T13" fmla="*/ 119 h 127"/>
                  <a:gd name="T14" fmla="*/ 40 w 99"/>
                  <a:gd name="T15" fmla="*/ 116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9"/>
                  <a:gd name="T25" fmla="*/ 0 h 127"/>
                  <a:gd name="T26" fmla="*/ 99 w 99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9" h="127">
                    <a:moveTo>
                      <a:pt x="84" y="107"/>
                    </a:moveTo>
                    <a:cubicBezTo>
                      <a:pt x="86" y="97"/>
                      <a:pt x="99" y="61"/>
                      <a:pt x="97" y="44"/>
                    </a:cubicBezTo>
                    <a:cubicBezTo>
                      <a:pt x="95" y="27"/>
                      <a:pt x="82" y="11"/>
                      <a:pt x="72" y="5"/>
                    </a:cubicBezTo>
                    <a:cubicBezTo>
                      <a:pt x="63" y="0"/>
                      <a:pt x="49" y="12"/>
                      <a:pt x="39" y="15"/>
                    </a:cubicBezTo>
                    <a:cubicBezTo>
                      <a:pt x="28" y="18"/>
                      <a:pt x="11" y="12"/>
                      <a:pt x="5" y="21"/>
                    </a:cubicBezTo>
                    <a:cubicBezTo>
                      <a:pt x="0" y="29"/>
                      <a:pt x="0" y="54"/>
                      <a:pt x="5" y="70"/>
                    </a:cubicBezTo>
                    <a:cubicBezTo>
                      <a:pt x="10" y="86"/>
                      <a:pt x="28" y="111"/>
                      <a:pt x="34" y="119"/>
                    </a:cubicBezTo>
                    <a:cubicBezTo>
                      <a:pt x="40" y="127"/>
                      <a:pt x="39" y="117"/>
                      <a:pt x="40" y="116"/>
                    </a:cubicBezTo>
                  </a:path>
                </a:pathLst>
              </a:custGeom>
              <a:gradFill rotWithShape="1">
                <a:gsLst>
                  <a:gs pos="0">
                    <a:srgbClr val="FF9F3F"/>
                  </a:gs>
                  <a:gs pos="100000">
                    <a:srgbClr val="FFAE5D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Freeform 36"/>
              <p:cNvSpPr>
                <a:spLocks/>
              </p:cNvSpPr>
              <p:nvPr/>
            </p:nvSpPr>
            <p:spPr bwMode="auto">
              <a:xfrm rot="-9324461">
                <a:off x="2845" y="3009"/>
                <a:ext cx="87" cy="108"/>
              </a:xfrm>
              <a:custGeom>
                <a:avLst/>
                <a:gdLst>
                  <a:gd name="T0" fmla="*/ 44 w 100"/>
                  <a:gd name="T1" fmla="*/ 4 h 116"/>
                  <a:gd name="T2" fmla="*/ 44 w 100"/>
                  <a:gd name="T3" fmla="*/ 0 h 116"/>
                  <a:gd name="T4" fmla="*/ 57 w 100"/>
                  <a:gd name="T5" fmla="*/ 42 h 116"/>
                  <a:gd name="T6" fmla="*/ 16 w 100"/>
                  <a:gd name="T7" fmla="*/ 88 h 116"/>
                  <a:gd name="T8" fmla="*/ 0 w 100"/>
                  <a:gd name="T9" fmla="*/ 60 h 116"/>
                  <a:gd name="T10" fmla="*/ 44 w 100"/>
                  <a:gd name="T11" fmla="*/ 4 h 1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"/>
                  <a:gd name="T19" fmla="*/ 0 h 116"/>
                  <a:gd name="T20" fmla="*/ 100 w 100"/>
                  <a:gd name="T21" fmla="*/ 116 h 1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" h="116">
                    <a:moveTo>
                      <a:pt x="76" y="4"/>
                    </a:moveTo>
                    <a:lnTo>
                      <a:pt x="76" y="0"/>
                    </a:lnTo>
                    <a:lnTo>
                      <a:pt x="100" y="56"/>
                    </a:lnTo>
                    <a:lnTo>
                      <a:pt x="28" y="116"/>
                    </a:lnTo>
                    <a:lnTo>
                      <a:pt x="0" y="80"/>
                    </a:lnTo>
                    <a:lnTo>
                      <a:pt x="76" y="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" name="Freeform 37"/>
              <p:cNvSpPr>
                <a:spLocks/>
              </p:cNvSpPr>
              <p:nvPr/>
            </p:nvSpPr>
            <p:spPr bwMode="auto">
              <a:xfrm>
                <a:off x="3161" y="3033"/>
                <a:ext cx="45" cy="18"/>
              </a:xfrm>
              <a:custGeom>
                <a:avLst/>
                <a:gdLst>
                  <a:gd name="T0" fmla="*/ 0 w 45"/>
                  <a:gd name="T1" fmla="*/ 15 h 18"/>
                  <a:gd name="T2" fmla="*/ 24 w 45"/>
                  <a:gd name="T3" fmla="*/ 0 h 18"/>
                  <a:gd name="T4" fmla="*/ 45 w 45"/>
                  <a:gd name="T5" fmla="*/ 18 h 18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8"/>
                  <a:gd name="T11" fmla="*/ 45 w 45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8">
                    <a:moveTo>
                      <a:pt x="0" y="15"/>
                    </a:moveTo>
                    <a:cubicBezTo>
                      <a:pt x="4" y="13"/>
                      <a:pt x="17" y="0"/>
                      <a:pt x="24" y="0"/>
                    </a:cubicBezTo>
                    <a:cubicBezTo>
                      <a:pt x="31" y="0"/>
                      <a:pt x="41" y="14"/>
                      <a:pt x="45" y="1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" name="Freeform 38"/>
              <p:cNvSpPr>
                <a:spLocks/>
              </p:cNvSpPr>
              <p:nvPr/>
            </p:nvSpPr>
            <p:spPr bwMode="auto">
              <a:xfrm>
                <a:off x="3008" y="2982"/>
                <a:ext cx="78" cy="57"/>
              </a:xfrm>
              <a:custGeom>
                <a:avLst/>
                <a:gdLst>
                  <a:gd name="T0" fmla="*/ 78 w 78"/>
                  <a:gd name="T1" fmla="*/ 0 h 57"/>
                  <a:gd name="T2" fmla="*/ 27 w 78"/>
                  <a:gd name="T3" fmla="*/ 6 h 57"/>
                  <a:gd name="T4" fmla="*/ 3 w 78"/>
                  <a:gd name="T5" fmla="*/ 24 h 57"/>
                  <a:gd name="T6" fmla="*/ 6 w 78"/>
                  <a:gd name="T7" fmla="*/ 57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"/>
                  <a:gd name="T13" fmla="*/ 0 h 57"/>
                  <a:gd name="T14" fmla="*/ 78 w 78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" h="57">
                    <a:moveTo>
                      <a:pt x="78" y="0"/>
                    </a:moveTo>
                    <a:cubicBezTo>
                      <a:pt x="70" y="1"/>
                      <a:pt x="40" y="2"/>
                      <a:pt x="27" y="6"/>
                    </a:cubicBezTo>
                    <a:cubicBezTo>
                      <a:pt x="14" y="10"/>
                      <a:pt x="6" y="16"/>
                      <a:pt x="3" y="24"/>
                    </a:cubicBezTo>
                    <a:cubicBezTo>
                      <a:pt x="0" y="32"/>
                      <a:pt x="6" y="50"/>
                      <a:pt x="6" y="5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" name="Freeform 39"/>
              <p:cNvSpPr>
                <a:spLocks/>
              </p:cNvSpPr>
              <p:nvPr/>
            </p:nvSpPr>
            <p:spPr bwMode="auto">
              <a:xfrm>
                <a:off x="3287" y="2973"/>
                <a:ext cx="62" cy="57"/>
              </a:xfrm>
              <a:custGeom>
                <a:avLst/>
                <a:gdLst>
                  <a:gd name="T0" fmla="*/ 0 w 62"/>
                  <a:gd name="T1" fmla="*/ 0 h 57"/>
                  <a:gd name="T2" fmla="*/ 54 w 62"/>
                  <a:gd name="T3" fmla="*/ 15 h 57"/>
                  <a:gd name="T4" fmla="*/ 51 w 62"/>
                  <a:gd name="T5" fmla="*/ 57 h 57"/>
                  <a:gd name="T6" fmla="*/ 0 60000 65536"/>
                  <a:gd name="T7" fmla="*/ 0 60000 65536"/>
                  <a:gd name="T8" fmla="*/ 0 60000 65536"/>
                  <a:gd name="T9" fmla="*/ 0 w 62"/>
                  <a:gd name="T10" fmla="*/ 0 h 57"/>
                  <a:gd name="T11" fmla="*/ 62 w 62"/>
                  <a:gd name="T12" fmla="*/ 57 h 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2" h="57">
                    <a:moveTo>
                      <a:pt x="0" y="0"/>
                    </a:moveTo>
                    <a:cubicBezTo>
                      <a:pt x="9" y="3"/>
                      <a:pt x="46" y="6"/>
                      <a:pt x="54" y="15"/>
                    </a:cubicBezTo>
                    <a:cubicBezTo>
                      <a:pt x="62" y="24"/>
                      <a:pt x="52" y="48"/>
                      <a:pt x="51" y="5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7" name="Rectangle 40"/>
            <p:cNvSpPr>
              <a:spLocks noChangeArrowheads="1"/>
            </p:cNvSpPr>
            <p:nvPr/>
          </p:nvSpPr>
          <p:spPr bwMode="auto">
            <a:xfrm>
              <a:off x="1020" y="346"/>
              <a:ext cx="31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dirty="0">
                  <a:solidFill>
                    <a:srgbClr val="FF0000"/>
                  </a:solidFill>
                  <a:cs typeface="Arial" charset="0"/>
                </a:rPr>
                <a:t>5</a:t>
              </a:r>
            </a:p>
          </p:txBody>
        </p:sp>
      </p:grpSp>
      <p:grpSp>
        <p:nvGrpSpPr>
          <p:cNvPr id="163" name="Group 86"/>
          <p:cNvGrpSpPr>
            <a:grpSpLocks/>
          </p:cNvGrpSpPr>
          <p:nvPr/>
        </p:nvGrpSpPr>
        <p:grpSpPr bwMode="auto">
          <a:xfrm>
            <a:off x="3643306" y="2928934"/>
            <a:ext cx="1600200" cy="2657475"/>
            <a:chOff x="4241" y="346"/>
            <a:chExt cx="1008" cy="1674"/>
          </a:xfrm>
        </p:grpSpPr>
        <p:sp>
          <p:nvSpPr>
            <p:cNvPr id="164" name="Freeform 42"/>
            <p:cNvSpPr>
              <a:spLocks/>
            </p:cNvSpPr>
            <p:nvPr/>
          </p:nvSpPr>
          <p:spPr bwMode="auto">
            <a:xfrm>
              <a:off x="4241" y="346"/>
              <a:ext cx="1008" cy="960"/>
            </a:xfrm>
            <a:custGeom>
              <a:avLst/>
              <a:gdLst>
                <a:gd name="T0" fmla="*/ 220 w 1008"/>
                <a:gd name="T1" fmla="*/ 956 h 960"/>
                <a:gd name="T2" fmla="*/ 199 w 1008"/>
                <a:gd name="T3" fmla="*/ 957 h 960"/>
                <a:gd name="T4" fmla="*/ 235 w 1008"/>
                <a:gd name="T5" fmla="*/ 957 h 960"/>
                <a:gd name="T6" fmla="*/ 184 w 1008"/>
                <a:gd name="T7" fmla="*/ 624 h 960"/>
                <a:gd name="T8" fmla="*/ 472 w 1008"/>
                <a:gd name="T9" fmla="*/ 576 h 960"/>
                <a:gd name="T10" fmla="*/ 808 w 1008"/>
                <a:gd name="T11" fmla="*/ 624 h 960"/>
                <a:gd name="T12" fmla="*/ 712 w 1008"/>
                <a:gd name="T13" fmla="*/ 960 h 960"/>
                <a:gd name="T14" fmla="*/ 760 w 1008"/>
                <a:gd name="T15" fmla="*/ 960 h 960"/>
                <a:gd name="T16" fmla="*/ 1008 w 1008"/>
                <a:gd name="T17" fmla="*/ 160 h 960"/>
                <a:gd name="T18" fmla="*/ 480 w 1008"/>
                <a:gd name="T19" fmla="*/ 0 h 960"/>
                <a:gd name="T20" fmla="*/ 0 w 1008"/>
                <a:gd name="T21" fmla="*/ 160 h 960"/>
                <a:gd name="T22" fmla="*/ 136 w 1008"/>
                <a:gd name="T23" fmla="*/ 720 h 960"/>
                <a:gd name="T24" fmla="*/ 196 w 1008"/>
                <a:gd name="T25" fmla="*/ 960 h 960"/>
                <a:gd name="T26" fmla="*/ 232 w 1008"/>
                <a:gd name="T27" fmla="*/ 960 h 960"/>
                <a:gd name="T28" fmla="*/ 199 w 1008"/>
                <a:gd name="T29" fmla="*/ 960 h 960"/>
                <a:gd name="T30" fmla="*/ 136 w 1008"/>
                <a:gd name="T31" fmla="*/ 720 h 9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08"/>
                <a:gd name="T49" fmla="*/ 0 h 960"/>
                <a:gd name="T50" fmla="*/ 1008 w 1008"/>
                <a:gd name="T51" fmla="*/ 960 h 9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08" h="960">
                  <a:moveTo>
                    <a:pt x="220" y="956"/>
                  </a:moveTo>
                  <a:cubicBezTo>
                    <a:pt x="227" y="949"/>
                    <a:pt x="195" y="956"/>
                    <a:pt x="199" y="957"/>
                  </a:cubicBezTo>
                  <a:lnTo>
                    <a:pt x="235" y="957"/>
                  </a:lnTo>
                  <a:lnTo>
                    <a:pt x="184" y="624"/>
                  </a:lnTo>
                  <a:lnTo>
                    <a:pt x="472" y="576"/>
                  </a:lnTo>
                  <a:lnTo>
                    <a:pt x="808" y="624"/>
                  </a:lnTo>
                  <a:lnTo>
                    <a:pt x="712" y="960"/>
                  </a:lnTo>
                  <a:lnTo>
                    <a:pt x="760" y="960"/>
                  </a:lnTo>
                  <a:lnTo>
                    <a:pt x="1008" y="160"/>
                  </a:lnTo>
                  <a:lnTo>
                    <a:pt x="480" y="0"/>
                  </a:lnTo>
                  <a:lnTo>
                    <a:pt x="0" y="160"/>
                  </a:lnTo>
                  <a:lnTo>
                    <a:pt x="136" y="720"/>
                  </a:lnTo>
                  <a:lnTo>
                    <a:pt x="196" y="960"/>
                  </a:lnTo>
                  <a:lnTo>
                    <a:pt x="232" y="960"/>
                  </a:lnTo>
                  <a:lnTo>
                    <a:pt x="199" y="960"/>
                  </a:lnTo>
                  <a:lnTo>
                    <a:pt x="136" y="72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5" name="Group 43"/>
            <p:cNvGrpSpPr>
              <a:grpSpLocks/>
            </p:cNvGrpSpPr>
            <p:nvPr/>
          </p:nvGrpSpPr>
          <p:grpSpPr bwMode="auto">
            <a:xfrm>
              <a:off x="4377" y="970"/>
              <a:ext cx="676" cy="1050"/>
              <a:chOff x="2832" y="2736"/>
              <a:chExt cx="676" cy="1050"/>
            </a:xfrm>
          </p:grpSpPr>
          <p:sp>
            <p:nvSpPr>
              <p:cNvPr id="167" name="Freeform 44"/>
              <p:cNvSpPr>
                <a:spLocks/>
              </p:cNvSpPr>
              <p:nvPr/>
            </p:nvSpPr>
            <p:spPr bwMode="auto">
              <a:xfrm>
                <a:off x="3171" y="3500"/>
                <a:ext cx="0" cy="241"/>
              </a:xfrm>
              <a:custGeom>
                <a:avLst/>
                <a:gdLst>
                  <a:gd name="T0" fmla="*/ 0 w 1"/>
                  <a:gd name="T1" fmla="*/ 0 h 256"/>
                  <a:gd name="T2" fmla="*/ 0 w 1"/>
                  <a:gd name="T3" fmla="*/ 201 h 256"/>
                  <a:gd name="T4" fmla="*/ 0 60000 65536"/>
                  <a:gd name="T5" fmla="*/ 0 60000 65536"/>
                  <a:gd name="T6" fmla="*/ 0 w 1"/>
                  <a:gd name="T7" fmla="*/ 0 h 256"/>
                  <a:gd name="T8" fmla="*/ 0 w 1"/>
                  <a:gd name="T9" fmla="*/ 256 h 25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56">
                    <a:moveTo>
                      <a:pt x="0" y="0"/>
                    </a:moveTo>
                    <a:lnTo>
                      <a:pt x="0" y="25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" name="Freeform 45"/>
              <p:cNvSpPr>
                <a:spLocks/>
              </p:cNvSpPr>
              <p:nvPr/>
            </p:nvSpPr>
            <p:spPr bwMode="auto">
              <a:xfrm>
                <a:off x="2968" y="3353"/>
                <a:ext cx="406" cy="399"/>
              </a:xfrm>
              <a:custGeom>
                <a:avLst/>
                <a:gdLst>
                  <a:gd name="T0" fmla="*/ 45 w 468"/>
                  <a:gd name="T1" fmla="*/ 8 h 423"/>
                  <a:gd name="T2" fmla="*/ 178 w 468"/>
                  <a:gd name="T3" fmla="*/ 8 h 423"/>
                  <a:gd name="T4" fmla="*/ 207 w 468"/>
                  <a:gd name="T5" fmla="*/ 8 h 423"/>
                  <a:gd name="T6" fmla="*/ 219 w 468"/>
                  <a:gd name="T7" fmla="*/ 23 h 423"/>
                  <a:gd name="T8" fmla="*/ 236 w 468"/>
                  <a:gd name="T9" fmla="*/ 67 h 423"/>
                  <a:gd name="T10" fmla="*/ 246 w 468"/>
                  <a:gd name="T11" fmla="*/ 105 h 423"/>
                  <a:gd name="T12" fmla="*/ 263 w 468"/>
                  <a:gd name="T13" fmla="*/ 158 h 423"/>
                  <a:gd name="T14" fmla="*/ 263 w 468"/>
                  <a:gd name="T15" fmla="*/ 234 h 423"/>
                  <a:gd name="T16" fmla="*/ 247 w 468"/>
                  <a:gd name="T17" fmla="*/ 274 h 423"/>
                  <a:gd name="T18" fmla="*/ 243 w 468"/>
                  <a:gd name="T19" fmla="*/ 320 h 423"/>
                  <a:gd name="T20" fmla="*/ 241 w 468"/>
                  <a:gd name="T21" fmla="*/ 333 h 423"/>
                  <a:gd name="T22" fmla="*/ 223 w 468"/>
                  <a:gd name="T23" fmla="*/ 307 h 423"/>
                  <a:gd name="T24" fmla="*/ 209 w 468"/>
                  <a:gd name="T25" fmla="*/ 294 h 423"/>
                  <a:gd name="T26" fmla="*/ 180 w 468"/>
                  <a:gd name="T27" fmla="*/ 286 h 423"/>
                  <a:gd name="T28" fmla="*/ 155 w 468"/>
                  <a:gd name="T29" fmla="*/ 301 h 423"/>
                  <a:gd name="T30" fmla="*/ 134 w 468"/>
                  <a:gd name="T31" fmla="*/ 323 h 423"/>
                  <a:gd name="T32" fmla="*/ 126 w 468"/>
                  <a:gd name="T33" fmla="*/ 310 h 423"/>
                  <a:gd name="T34" fmla="*/ 94 w 468"/>
                  <a:gd name="T35" fmla="*/ 291 h 423"/>
                  <a:gd name="T36" fmla="*/ 60 w 468"/>
                  <a:gd name="T37" fmla="*/ 291 h 423"/>
                  <a:gd name="T38" fmla="*/ 42 w 468"/>
                  <a:gd name="T39" fmla="*/ 317 h 423"/>
                  <a:gd name="T40" fmla="*/ 28 w 468"/>
                  <a:gd name="T41" fmla="*/ 326 h 423"/>
                  <a:gd name="T42" fmla="*/ 17 w 468"/>
                  <a:gd name="T43" fmla="*/ 310 h 423"/>
                  <a:gd name="T44" fmla="*/ 8 w 468"/>
                  <a:gd name="T45" fmla="*/ 270 h 423"/>
                  <a:gd name="T46" fmla="*/ 1 w 468"/>
                  <a:gd name="T47" fmla="*/ 215 h 423"/>
                  <a:gd name="T48" fmla="*/ 3 w 468"/>
                  <a:gd name="T49" fmla="*/ 168 h 423"/>
                  <a:gd name="T50" fmla="*/ 17 w 468"/>
                  <a:gd name="T51" fmla="*/ 120 h 423"/>
                  <a:gd name="T52" fmla="*/ 32 w 468"/>
                  <a:gd name="T53" fmla="*/ 79 h 423"/>
                  <a:gd name="T54" fmla="*/ 45 w 468"/>
                  <a:gd name="T55" fmla="*/ 8 h 42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8"/>
                  <a:gd name="T85" fmla="*/ 0 h 423"/>
                  <a:gd name="T86" fmla="*/ 468 w 468"/>
                  <a:gd name="T87" fmla="*/ 423 h 42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8" h="423">
                    <a:moveTo>
                      <a:pt x="79" y="8"/>
                    </a:moveTo>
                    <a:cubicBezTo>
                      <a:pt x="118" y="0"/>
                      <a:pt x="265" y="8"/>
                      <a:pt x="313" y="8"/>
                    </a:cubicBezTo>
                    <a:cubicBezTo>
                      <a:pt x="361" y="8"/>
                      <a:pt x="355" y="5"/>
                      <a:pt x="367" y="8"/>
                    </a:cubicBezTo>
                    <a:cubicBezTo>
                      <a:pt x="379" y="11"/>
                      <a:pt x="377" y="15"/>
                      <a:pt x="385" y="28"/>
                    </a:cubicBezTo>
                    <a:cubicBezTo>
                      <a:pt x="393" y="41"/>
                      <a:pt x="409" y="67"/>
                      <a:pt x="417" y="84"/>
                    </a:cubicBezTo>
                    <a:cubicBezTo>
                      <a:pt x="425" y="101"/>
                      <a:pt x="425" y="113"/>
                      <a:pt x="433" y="132"/>
                    </a:cubicBezTo>
                    <a:cubicBezTo>
                      <a:pt x="441" y="151"/>
                      <a:pt x="458" y="173"/>
                      <a:pt x="463" y="200"/>
                    </a:cubicBezTo>
                    <a:cubicBezTo>
                      <a:pt x="468" y="227"/>
                      <a:pt x="467" y="271"/>
                      <a:pt x="463" y="296"/>
                    </a:cubicBezTo>
                    <a:cubicBezTo>
                      <a:pt x="459" y="321"/>
                      <a:pt x="443" y="330"/>
                      <a:pt x="437" y="348"/>
                    </a:cubicBezTo>
                    <a:cubicBezTo>
                      <a:pt x="431" y="366"/>
                      <a:pt x="431" y="392"/>
                      <a:pt x="429" y="404"/>
                    </a:cubicBezTo>
                    <a:cubicBezTo>
                      <a:pt x="427" y="416"/>
                      <a:pt x="431" y="423"/>
                      <a:pt x="425" y="420"/>
                    </a:cubicBezTo>
                    <a:cubicBezTo>
                      <a:pt x="419" y="417"/>
                      <a:pt x="402" y="396"/>
                      <a:pt x="393" y="388"/>
                    </a:cubicBezTo>
                    <a:cubicBezTo>
                      <a:pt x="384" y="380"/>
                      <a:pt x="382" y="377"/>
                      <a:pt x="369" y="372"/>
                    </a:cubicBezTo>
                    <a:cubicBezTo>
                      <a:pt x="356" y="367"/>
                      <a:pt x="333" y="359"/>
                      <a:pt x="317" y="360"/>
                    </a:cubicBezTo>
                    <a:cubicBezTo>
                      <a:pt x="301" y="361"/>
                      <a:pt x="286" y="372"/>
                      <a:pt x="273" y="380"/>
                    </a:cubicBezTo>
                    <a:cubicBezTo>
                      <a:pt x="260" y="388"/>
                      <a:pt x="245" y="406"/>
                      <a:pt x="237" y="408"/>
                    </a:cubicBezTo>
                    <a:cubicBezTo>
                      <a:pt x="229" y="410"/>
                      <a:pt x="235" y="399"/>
                      <a:pt x="223" y="392"/>
                    </a:cubicBezTo>
                    <a:cubicBezTo>
                      <a:pt x="211" y="385"/>
                      <a:pt x="185" y="372"/>
                      <a:pt x="165" y="368"/>
                    </a:cubicBezTo>
                    <a:cubicBezTo>
                      <a:pt x="145" y="364"/>
                      <a:pt x="120" y="363"/>
                      <a:pt x="105" y="368"/>
                    </a:cubicBezTo>
                    <a:cubicBezTo>
                      <a:pt x="90" y="373"/>
                      <a:pt x="82" y="393"/>
                      <a:pt x="73" y="400"/>
                    </a:cubicBezTo>
                    <a:cubicBezTo>
                      <a:pt x="64" y="407"/>
                      <a:pt x="56" y="413"/>
                      <a:pt x="49" y="412"/>
                    </a:cubicBezTo>
                    <a:cubicBezTo>
                      <a:pt x="42" y="411"/>
                      <a:pt x="37" y="404"/>
                      <a:pt x="31" y="392"/>
                    </a:cubicBezTo>
                    <a:cubicBezTo>
                      <a:pt x="25" y="380"/>
                      <a:pt x="18" y="360"/>
                      <a:pt x="13" y="340"/>
                    </a:cubicBezTo>
                    <a:cubicBezTo>
                      <a:pt x="8" y="320"/>
                      <a:pt x="2" y="293"/>
                      <a:pt x="1" y="272"/>
                    </a:cubicBezTo>
                    <a:cubicBezTo>
                      <a:pt x="0" y="251"/>
                      <a:pt x="0" y="232"/>
                      <a:pt x="5" y="212"/>
                    </a:cubicBezTo>
                    <a:cubicBezTo>
                      <a:pt x="10" y="192"/>
                      <a:pt x="22" y="171"/>
                      <a:pt x="31" y="152"/>
                    </a:cubicBezTo>
                    <a:cubicBezTo>
                      <a:pt x="40" y="133"/>
                      <a:pt x="49" y="124"/>
                      <a:pt x="57" y="100"/>
                    </a:cubicBezTo>
                    <a:cubicBezTo>
                      <a:pt x="65" y="76"/>
                      <a:pt x="75" y="27"/>
                      <a:pt x="79" y="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9900"/>
                  </a:gs>
                  <a:gs pos="50000">
                    <a:srgbClr val="006600"/>
                  </a:gs>
                  <a:gs pos="100000">
                    <a:srgbClr val="0099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" name="Freeform 46"/>
              <p:cNvSpPr>
                <a:spLocks/>
              </p:cNvSpPr>
              <p:nvPr/>
            </p:nvSpPr>
            <p:spPr bwMode="auto">
              <a:xfrm>
                <a:off x="3162" y="3360"/>
                <a:ext cx="41" cy="136"/>
              </a:xfrm>
              <a:custGeom>
                <a:avLst/>
                <a:gdLst>
                  <a:gd name="T0" fmla="*/ 0 w 48"/>
                  <a:gd name="T1" fmla="*/ 0 h 144"/>
                  <a:gd name="T2" fmla="*/ 26 w 48"/>
                  <a:gd name="T3" fmla="*/ 0 h 144"/>
                  <a:gd name="T4" fmla="*/ 26 w 48"/>
                  <a:gd name="T5" fmla="*/ 114 h 144"/>
                  <a:gd name="T6" fmla="*/ 0 w 48"/>
                  <a:gd name="T7" fmla="*/ 114 h 144"/>
                  <a:gd name="T8" fmla="*/ 0 w 48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0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" name="Freeform 47"/>
              <p:cNvSpPr>
                <a:spLocks/>
              </p:cNvSpPr>
              <p:nvPr/>
            </p:nvSpPr>
            <p:spPr bwMode="auto">
              <a:xfrm>
                <a:off x="3240" y="3356"/>
                <a:ext cx="111" cy="136"/>
              </a:xfrm>
              <a:custGeom>
                <a:avLst/>
                <a:gdLst>
                  <a:gd name="T0" fmla="*/ 71 w 128"/>
                  <a:gd name="T1" fmla="*/ 106 h 144"/>
                  <a:gd name="T2" fmla="*/ 72 w 128"/>
                  <a:gd name="T3" fmla="*/ 114 h 144"/>
                  <a:gd name="T4" fmla="*/ 0 w 128"/>
                  <a:gd name="T5" fmla="*/ 4 h 144"/>
                  <a:gd name="T6" fmla="*/ 34 w 128"/>
                  <a:gd name="T7" fmla="*/ 0 h 144"/>
                  <a:gd name="T8" fmla="*/ 71 w 128"/>
                  <a:gd name="T9" fmla="*/ 106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144"/>
                  <a:gd name="T17" fmla="*/ 128 w 12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144">
                    <a:moveTo>
                      <a:pt x="127" y="133"/>
                    </a:moveTo>
                    <a:lnTo>
                      <a:pt x="128" y="144"/>
                    </a:lnTo>
                    <a:lnTo>
                      <a:pt x="0" y="4"/>
                    </a:lnTo>
                    <a:lnTo>
                      <a:pt x="60" y="0"/>
                    </a:lnTo>
                    <a:lnTo>
                      <a:pt x="127" y="133"/>
                    </a:lnTo>
                    <a:close/>
                  </a:path>
                </a:pathLst>
              </a:custGeom>
              <a:solidFill>
                <a:srgbClr val="00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Freeform 48"/>
              <p:cNvSpPr>
                <a:spLocks/>
              </p:cNvSpPr>
              <p:nvPr/>
            </p:nvSpPr>
            <p:spPr bwMode="auto">
              <a:xfrm>
                <a:off x="3000" y="3353"/>
                <a:ext cx="90" cy="143"/>
              </a:xfrm>
              <a:custGeom>
                <a:avLst/>
                <a:gdLst>
                  <a:gd name="T0" fmla="*/ 0 w 104"/>
                  <a:gd name="T1" fmla="*/ 119 h 152"/>
                  <a:gd name="T2" fmla="*/ 4 w 104"/>
                  <a:gd name="T3" fmla="*/ 106 h 152"/>
                  <a:gd name="T4" fmla="*/ 25 w 104"/>
                  <a:gd name="T5" fmla="*/ 0 h 152"/>
                  <a:gd name="T6" fmla="*/ 59 w 104"/>
                  <a:gd name="T7" fmla="*/ 8 h 152"/>
                  <a:gd name="T8" fmla="*/ 0 w 104"/>
                  <a:gd name="T9" fmla="*/ 119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52"/>
                  <a:gd name="T17" fmla="*/ 104 w 104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52">
                    <a:moveTo>
                      <a:pt x="0" y="152"/>
                    </a:moveTo>
                    <a:lnTo>
                      <a:pt x="8" y="136"/>
                    </a:lnTo>
                    <a:lnTo>
                      <a:pt x="44" y="0"/>
                    </a:lnTo>
                    <a:lnTo>
                      <a:pt x="104" y="8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00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" name="Freeform 49"/>
              <p:cNvSpPr>
                <a:spLocks/>
              </p:cNvSpPr>
              <p:nvPr/>
            </p:nvSpPr>
            <p:spPr bwMode="auto">
              <a:xfrm>
                <a:off x="3031" y="3160"/>
                <a:ext cx="272" cy="203"/>
              </a:xfrm>
              <a:custGeom>
                <a:avLst/>
                <a:gdLst>
                  <a:gd name="T0" fmla="*/ 3 w 313"/>
                  <a:gd name="T1" fmla="*/ 168 h 215"/>
                  <a:gd name="T2" fmla="*/ 25 w 313"/>
                  <a:gd name="T3" fmla="*/ 165 h 215"/>
                  <a:gd name="T4" fmla="*/ 150 w 313"/>
                  <a:gd name="T5" fmla="*/ 162 h 215"/>
                  <a:gd name="T6" fmla="*/ 173 w 313"/>
                  <a:gd name="T7" fmla="*/ 162 h 215"/>
                  <a:gd name="T8" fmla="*/ 178 w 313"/>
                  <a:gd name="T9" fmla="*/ 121 h 215"/>
                  <a:gd name="T10" fmla="*/ 176 w 313"/>
                  <a:gd name="T11" fmla="*/ 73 h 215"/>
                  <a:gd name="T12" fmla="*/ 163 w 313"/>
                  <a:gd name="T13" fmla="*/ 32 h 215"/>
                  <a:gd name="T14" fmla="*/ 142 w 313"/>
                  <a:gd name="T15" fmla="*/ 16 h 215"/>
                  <a:gd name="T16" fmla="*/ 116 w 313"/>
                  <a:gd name="T17" fmla="*/ 4 h 215"/>
                  <a:gd name="T18" fmla="*/ 91 w 313"/>
                  <a:gd name="T19" fmla="*/ 36 h 215"/>
                  <a:gd name="T20" fmla="*/ 87 w 313"/>
                  <a:gd name="T21" fmla="*/ 36 h 215"/>
                  <a:gd name="T22" fmla="*/ 62 w 313"/>
                  <a:gd name="T23" fmla="*/ 8 h 215"/>
                  <a:gd name="T24" fmla="*/ 46 w 313"/>
                  <a:gd name="T25" fmla="*/ 12 h 215"/>
                  <a:gd name="T26" fmla="*/ 25 w 313"/>
                  <a:gd name="T27" fmla="*/ 38 h 215"/>
                  <a:gd name="T28" fmla="*/ 9 w 313"/>
                  <a:gd name="T29" fmla="*/ 67 h 215"/>
                  <a:gd name="T30" fmla="*/ 3 w 313"/>
                  <a:gd name="T31" fmla="*/ 93 h 215"/>
                  <a:gd name="T32" fmla="*/ 3 w 313"/>
                  <a:gd name="T33" fmla="*/ 130 h 215"/>
                  <a:gd name="T34" fmla="*/ 0 w 313"/>
                  <a:gd name="T35" fmla="*/ 152 h 215"/>
                  <a:gd name="T36" fmla="*/ 3 w 313"/>
                  <a:gd name="T37" fmla="*/ 168 h 2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3"/>
                  <a:gd name="T58" fmla="*/ 0 h 215"/>
                  <a:gd name="T59" fmla="*/ 313 w 313"/>
                  <a:gd name="T60" fmla="*/ 215 h 21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3" h="215">
                    <a:moveTo>
                      <a:pt x="6" y="212"/>
                    </a:moveTo>
                    <a:cubicBezTo>
                      <a:pt x="13" y="215"/>
                      <a:pt x="1" y="209"/>
                      <a:pt x="44" y="208"/>
                    </a:cubicBezTo>
                    <a:cubicBezTo>
                      <a:pt x="87" y="207"/>
                      <a:pt x="221" y="205"/>
                      <a:pt x="264" y="204"/>
                    </a:cubicBezTo>
                    <a:cubicBezTo>
                      <a:pt x="307" y="203"/>
                      <a:pt x="296" y="213"/>
                      <a:pt x="304" y="204"/>
                    </a:cubicBezTo>
                    <a:cubicBezTo>
                      <a:pt x="312" y="195"/>
                      <a:pt x="311" y="171"/>
                      <a:pt x="312" y="152"/>
                    </a:cubicBezTo>
                    <a:cubicBezTo>
                      <a:pt x="313" y="133"/>
                      <a:pt x="313" y="111"/>
                      <a:pt x="308" y="92"/>
                    </a:cubicBezTo>
                    <a:cubicBezTo>
                      <a:pt x="303" y="73"/>
                      <a:pt x="294" y="52"/>
                      <a:pt x="284" y="40"/>
                    </a:cubicBezTo>
                    <a:cubicBezTo>
                      <a:pt x="274" y="28"/>
                      <a:pt x="261" y="26"/>
                      <a:pt x="248" y="20"/>
                    </a:cubicBezTo>
                    <a:cubicBezTo>
                      <a:pt x="235" y="14"/>
                      <a:pt x="219" y="0"/>
                      <a:pt x="204" y="4"/>
                    </a:cubicBezTo>
                    <a:cubicBezTo>
                      <a:pt x="189" y="8"/>
                      <a:pt x="169" y="37"/>
                      <a:pt x="160" y="44"/>
                    </a:cubicBezTo>
                    <a:cubicBezTo>
                      <a:pt x="151" y="51"/>
                      <a:pt x="161" y="50"/>
                      <a:pt x="152" y="44"/>
                    </a:cubicBezTo>
                    <a:cubicBezTo>
                      <a:pt x="143" y="38"/>
                      <a:pt x="120" y="13"/>
                      <a:pt x="108" y="8"/>
                    </a:cubicBezTo>
                    <a:cubicBezTo>
                      <a:pt x="96" y="3"/>
                      <a:pt x="91" y="9"/>
                      <a:pt x="80" y="16"/>
                    </a:cubicBezTo>
                    <a:cubicBezTo>
                      <a:pt x="69" y="23"/>
                      <a:pt x="55" y="37"/>
                      <a:pt x="44" y="48"/>
                    </a:cubicBezTo>
                    <a:cubicBezTo>
                      <a:pt x="33" y="59"/>
                      <a:pt x="22" y="73"/>
                      <a:pt x="16" y="84"/>
                    </a:cubicBezTo>
                    <a:cubicBezTo>
                      <a:pt x="10" y="95"/>
                      <a:pt x="8" y="103"/>
                      <a:pt x="6" y="116"/>
                    </a:cubicBezTo>
                    <a:cubicBezTo>
                      <a:pt x="4" y="129"/>
                      <a:pt x="7" y="151"/>
                      <a:pt x="6" y="164"/>
                    </a:cubicBezTo>
                    <a:cubicBezTo>
                      <a:pt x="5" y="177"/>
                      <a:pt x="0" y="184"/>
                      <a:pt x="0" y="192"/>
                    </a:cubicBezTo>
                    <a:cubicBezTo>
                      <a:pt x="0" y="200"/>
                      <a:pt x="2" y="209"/>
                      <a:pt x="6" y="2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" name="Freeform 50"/>
              <p:cNvSpPr>
                <a:spLocks/>
              </p:cNvSpPr>
              <p:nvPr/>
            </p:nvSpPr>
            <p:spPr bwMode="auto">
              <a:xfrm>
                <a:off x="3089" y="3134"/>
                <a:ext cx="73" cy="90"/>
              </a:xfrm>
              <a:custGeom>
                <a:avLst/>
                <a:gdLst>
                  <a:gd name="T0" fmla="*/ 23 w 84"/>
                  <a:gd name="T1" fmla="*/ 0 h 96"/>
                  <a:gd name="T2" fmla="*/ 16 w 84"/>
                  <a:gd name="T3" fmla="*/ 8 h 96"/>
                  <a:gd name="T4" fmla="*/ 0 w 84"/>
                  <a:gd name="T5" fmla="*/ 22 h 96"/>
                  <a:gd name="T6" fmla="*/ 32 w 84"/>
                  <a:gd name="T7" fmla="*/ 74 h 96"/>
                  <a:gd name="T8" fmla="*/ 48 w 84"/>
                  <a:gd name="T9" fmla="*/ 46 h 96"/>
                  <a:gd name="T10" fmla="*/ 18 w 84"/>
                  <a:gd name="T11" fmla="*/ 8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96"/>
                  <a:gd name="T20" fmla="*/ 84 w 84"/>
                  <a:gd name="T21" fmla="*/ 96 h 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Freeform 51"/>
              <p:cNvSpPr>
                <a:spLocks/>
              </p:cNvSpPr>
              <p:nvPr/>
            </p:nvSpPr>
            <p:spPr bwMode="auto">
              <a:xfrm flipH="1">
                <a:off x="3162" y="3134"/>
                <a:ext cx="72" cy="90"/>
              </a:xfrm>
              <a:custGeom>
                <a:avLst/>
                <a:gdLst>
                  <a:gd name="T0" fmla="*/ 21 w 84"/>
                  <a:gd name="T1" fmla="*/ 0 h 96"/>
                  <a:gd name="T2" fmla="*/ 15 w 84"/>
                  <a:gd name="T3" fmla="*/ 8 h 96"/>
                  <a:gd name="T4" fmla="*/ 0 w 84"/>
                  <a:gd name="T5" fmla="*/ 22 h 96"/>
                  <a:gd name="T6" fmla="*/ 30 w 84"/>
                  <a:gd name="T7" fmla="*/ 74 h 96"/>
                  <a:gd name="T8" fmla="*/ 45 w 84"/>
                  <a:gd name="T9" fmla="*/ 46 h 96"/>
                  <a:gd name="T10" fmla="*/ 17 w 84"/>
                  <a:gd name="T11" fmla="*/ 8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96"/>
                  <a:gd name="T20" fmla="*/ 84 w 84"/>
                  <a:gd name="T21" fmla="*/ 96 h 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Freeform 52"/>
              <p:cNvSpPr>
                <a:spLocks/>
              </p:cNvSpPr>
              <p:nvPr/>
            </p:nvSpPr>
            <p:spPr bwMode="auto">
              <a:xfrm>
                <a:off x="3168" y="3360"/>
                <a:ext cx="6" cy="376"/>
              </a:xfrm>
              <a:custGeom>
                <a:avLst/>
                <a:gdLst>
                  <a:gd name="T0" fmla="*/ 0 w 8"/>
                  <a:gd name="T1" fmla="*/ 0 h 400"/>
                  <a:gd name="T2" fmla="*/ 2 w 8"/>
                  <a:gd name="T3" fmla="*/ 312 h 400"/>
                  <a:gd name="T4" fmla="*/ 0 60000 65536"/>
                  <a:gd name="T5" fmla="*/ 0 60000 65536"/>
                  <a:gd name="T6" fmla="*/ 0 w 8"/>
                  <a:gd name="T7" fmla="*/ 0 h 400"/>
                  <a:gd name="T8" fmla="*/ 8 w 8"/>
                  <a:gd name="T9" fmla="*/ 400 h 4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400">
                    <a:moveTo>
                      <a:pt x="0" y="0"/>
                    </a:moveTo>
                    <a:lnTo>
                      <a:pt x="8" y="40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Freeform 53"/>
              <p:cNvSpPr>
                <a:spLocks/>
              </p:cNvSpPr>
              <p:nvPr/>
            </p:nvSpPr>
            <p:spPr bwMode="auto">
              <a:xfrm>
                <a:off x="3164" y="3198"/>
                <a:ext cx="1" cy="150"/>
              </a:xfrm>
              <a:custGeom>
                <a:avLst/>
                <a:gdLst>
                  <a:gd name="T0" fmla="*/ 0 w 1"/>
                  <a:gd name="T1" fmla="*/ 0 h 160"/>
                  <a:gd name="T2" fmla="*/ 0 w 1"/>
                  <a:gd name="T3" fmla="*/ 124 h 160"/>
                  <a:gd name="T4" fmla="*/ 0 60000 65536"/>
                  <a:gd name="T5" fmla="*/ 0 60000 65536"/>
                  <a:gd name="T6" fmla="*/ 0 w 1"/>
                  <a:gd name="T7" fmla="*/ 0 h 160"/>
                  <a:gd name="T8" fmla="*/ 1 w 1"/>
                  <a:gd name="T9" fmla="*/ 160 h 1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60">
                    <a:moveTo>
                      <a:pt x="0" y="0"/>
                    </a:moveTo>
                    <a:lnTo>
                      <a:pt x="0" y="16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Freeform 54"/>
              <p:cNvSpPr>
                <a:spLocks/>
              </p:cNvSpPr>
              <p:nvPr/>
            </p:nvSpPr>
            <p:spPr bwMode="auto">
              <a:xfrm>
                <a:off x="3009" y="3696"/>
                <a:ext cx="341" cy="90"/>
              </a:xfrm>
              <a:custGeom>
                <a:avLst/>
                <a:gdLst>
                  <a:gd name="T0" fmla="*/ 10 w 352"/>
                  <a:gd name="T1" fmla="*/ 40 h 95"/>
                  <a:gd name="T2" fmla="*/ 11 w 352"/>
                  <a:gd name="T3" fmla="*/ 69 h 95"/>
                  <a:gd name="T4" fmla="*/ 51 w 352"/>
                  <a:gd name="T5" fmla="*/ 69 h 95"/>
                  <a:gd name="T6" fmla="*/ 160 w 352"/>
                  <a:gd name="T7" fmla="*/ 71 h 95"/>
                  <a:gd name="T8" fmla="*/ 289 w 352"/>
                  <a:gd name="T9" fmla="*/ 71 h 95"/>
                  <a:gd name="T10" fmla="*/ 286 w 352"/>
                  <a:gd name="T11" fmla="*/ 35 h 95"/>
                  <a:gd name="T12" fmla="*/ 215 w 352"/>
                  <a:gd name="T13" fmla="*/ 1 h 95"/>
                  <a:gd name="T14" fmla="*/ 160 w 352"/>
                  <a:gd name="T15" fmla="*/ 32 h 95"/>
                  <a:gd name="T16" fmla="*/ 165 w 352"/>
                  <a:gd name="T17" fmla="*/ 69 h 95"/>
                  <a:gd name="T18" fmla="*/ 136 w 352"/>
                  <a:gd name="T19" fmla="*/ 27 h 95"/>
                  <a:gd name="T20" fmla="*/ 62 w 352"/>
                  <a:gd name="T21" fmla="*/ 7 h 95"/>
                  <a:gd name="T22" fmla="*/ 10 w 352"/>
                  <a:gd name="T23" fmla="*/ 40 h 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2"/>
                  <a:gd name="T37" fmla="*/ 0 h 95"/>
                  <a:gd name="T38" fmla="*/ 352 w 352"/>
                  <a:gd name="T39" fmla="*/ 95 h 9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2" h="95">
                    <a:moveTo>
                      <a:pt x="10" y="49"/>
                    </a:moveTo>
                    <a:cubicBezTo>
                      <a:pt x="0" y="62"/>
                      <a:pt x="3" y="80"/>
                      <a:pt x="11" y="86"/>
                    </a:cubicBezTo>
                    <a:cubicBezTo>
                      <a:pt x="19" y="92"/>
                      <a:pt x="31" y="86"/>
                      <a:pt x="59" y="86"/>
                    </a:cubicBezTo>
                    <a:cubicBezTo>
                      <a:pt x="87" y="86"/>
                      <a:pt x="136" y="88"/>
                      <a:pt x="181" y="88"/>
                    </a:cubicBezTo>
                    <a:cubicBezTo>
                      <a:pt x="226" y="88"/>
                      <a:pt x="304" y="95"/>
                      <a:pt x="328" y="88"/>
                    </a:cubicBezTo>
                    <a:cubicBezTo>
                      <a:pt x="352" y="81"/>
                      <a:pt x="339" y="58"/>
                      <a:pt x="325" y="43"/>
                    </a:cubicBezTo>
                    <a:cubicBezTo>
                      <a:pt x="311" y="28"/>
                      <a:pt x="268" y="2"/>
                      <a:pt x="244" y="1"/>
                    </a:cubicBezTo>
                    <a:cubicBezTo>
                      <a:pt x="220" y="0"/>
                      <a:pt x="191" y="26"/>
                      <a:pt x="181" y="40"/>
                    </a:cubicBezTo>
                    <a:cubicBezTo>
                      <a:pt x="171" y="54"/>
                      <a:pt x="191" y="86"/>
                      <a:pt x="187" y="85"/>
                    </a:cubicBezTo>
                    <a:cubicBezTo>
                      <a:pt x="183" y="84"/>
                      <a:pt x="173" y="47"/>
                      <a:pt x="154" y="34"/>
                    </a:cubicBezTo>
                    <a:cubicBezTo>
                      <a:pt x="135" y="21"/>
                      <a:pt x="94" y="4"/>
                      <a:pt x="70" y="7"/>
                    </a:cubicBezTo>
                    <a:cubicBezTo>
                      <a:pt x="46" y="10"/>
                      <a:pt x="20" y="36"/>
                      <a:pt x="10" y="49"/>
                    </a:cubicBez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Freeform 55"/>
              <p:cNvSpPr>
                <a:spLocks/>
              </p:cNvSpPr>
              <p:nvPr/>
            </p:nvSpPr>
            <p:spPr bwMode="auto">
              <a:xfrm>
                <a:off x="2971" y="2736"/>
                <a:ext cx="387" cy="287"/>
              </a:xfrm>
              <a:custGeom>
                <a:avLst/>
                <a:gdLst>
                  <a:gd name="T0" fmla="*/ 331 w 400"/>
                  <a:gd name="T1" fmla="*/ 236 h 301"/>
                  <a:gd name="T2" fmla="*/ 349 w 400"/>
                  <a:gd name="T3" fmla="*/ 182 h 301"/>
                  <a:gd name="T4" fmla="*/ 337 w 400"/>
                  <a:gd name="T5" fmla="*/ 167 h 301"/>
                  <a:gd name="T6" fmla="*/ 339 w 400"/>
                  <a:gd name="T7" fmla="*/ 137 h 301"/>
                  <a:gd name="T8" fmla="*/ 315 w 400"/>
                  <a:gd name="T9" fmla="*/ 125 h 301"/>
                  <a:gd name="T10" fmla="*/ 320 w 400"/>
                  <a:gd name="T11" fmla="*/ 100 h 301"/>
                  <a:gd name="T12" fmla="*/ 308 w 400"/>
                  <a:gd name="T13" fmla="*/ 103 h 301"/>
                  <a:gd name="T14" fmla="*/ 257 w 400"/>
                  <a:gd name="T15" fmla="*/ 55 h 301"/>
                  <a:gd name="T16" fmla="*/ 234 w 400"/>
                  <a:gd name="T17" fmla="*/ 52 h 301"/>
                  <a:gd name="T18" fmla="*/ 216 w 400"/>
                  <a:gd name="T19" fmla="*/ 45 h 301"/>
                  <a:gd name="T20" fmla="*/ 229 w 400"/>
                  <a:gd name="T21" fmla="*/ 24 h 301"/>
                  <a:gd name="T22" fmla="*/ 247 w 400"/>
                  <a:gd name="T23" fmla="*/ 27 h 301"/>
                  <a:gd name="T24" fmla="*/ 231 w 400"/>
                  <a:gd name="T25" fmla="*/ 1 h 301"/>
                  <a:gd name="T26" fmla="*/ 200 w 400"/>
                  <a:gd name="T27" fmla="*/ 32 h 301"/>
                  <a:gd name="T28" fmla="*/ 192 w 400"/>
                  <a:gd name="T29" fmla="*/ 46 h 301"/>
                  <a:gd name="T30" fmla="*/ 168 w 400"/>
                  <a:gd name="T31" fmla="*/ 10 h 301"/>
                  <a:gd name="T32" fmla="*/ 163 w 400"/>
                  <a:gd name="T33" fmla="*/ 18 h 301"/>
                  <a:gd name="T34" fmla="*/ 179 w 400"/>
                  <a:gd name="T35" fmla="*/ 46 h 301"/>
                  <a:gd name="T36" fmla="*/ 142 w 400"/>
                  <a:gd name="T37" fmla="*/ 10 h 301"/>
                  <a:gd name="T38" fmla="*/ 126 w 400"/>
                  <a:gd name="T39" fmla="*/ 12 h 301"/>
                  <a:gd name="T40" fmla="*/ 104 w 400"/>
                  <a:gd name="T41" fmla="*/ 15 h 301"/>
                  <a:gd name="T42" fmla="*/ 100 w 400"/>
                  <a:gd name="T43" fmla="*/ 29 h 301"/>
                  <a:gd name="T44" fmla="*/ 129 w 400"/>
                  <a:gd name="T45" fmla="*/ 30 h 301"/>
                  <a:gd name="T46" fmla="*/ 139 w 400"/>
                  <a:gd name="T47" fmla="*/ 48 h 301"/>
                  <a:gd name="T48" fmla="*/ 110 w 400"/>
                  <a:gd name="T49" fmla="*/ 46 h 301"/>
                  <a:gd name="T50" fmla="*/ 100 w 400"/>
                  <a:gd name="T51" fmla="*/ 61 h 301"/>
                  <a:gd name="T52" fmla="*/ 81 w 400"/>
                  <a:gd name="T53" fmla="*/ 66 h 301"/>
                  <a:gd name="T54" fmla="*/ 64 w 400"/>
                  <a:gd name="T55" fmla="*/ 78 h 301"/>
                  <a:gd name="T56" fmla="*/ 46 w 400"/>
                  <a:gd name="T57" fmla="*/ 88 h 301"/>
                  <a:gd name="T58" fmla="*/ 52 w 400"/>
                  <a:gd name="T59" fmla="*/ 103 h 301"/>
                  <a:gd name="T60" fmla="*/ 41 w 400"/>
                  <a:gd name="T61" fmla="*/ 117 h 301"/>
                  <a:gd name="T62" fmla="*/ 23 w 400"/>
                  <a:gd name="T63" fmla="*/ 127 h 301"/>
                  <a:gd name="T64" fmla="*/ 12 w 400"/>
                  <a:gd name="T65" fmla="*/ 177 h 301"/>
                  <a:gd name="T66" fmla="*/ 3 w 400"/>
                  <a:gd name="T67" fmla="*/ 226 h 301"/>
                  <a:gd name="T68" fmla="*/ 29 w 400"/>
                  <a:gd name="T69" fmla="*/ 249 h 3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00"/>
                  <a:gd name="T106" fmla="*/ 0 h 301"/>
                  <a:gd name="T107" fmla="*/ 400 w 400"/>
                  <a:gd name="T108" fmla="*/ 301 h 30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00" h="301">
                    <a:moveTo>
                      <a:pt x="378" y="286"/>
                    </a:moveTo>
                    <a:cubicBezTo>
                      <a:pt x="381" y="275"/>
                      <a:pt x="398" y="234"/>
                      <a:pt x="399" y="220"/>
                    </a:cubicBezTo>
                    <a:cubicBezTo>
                      <a:pt x="400" y="206"/>
                      <a:pt x="386" y="211"/>
                      <a:pt x="384" y="202"/>
                    </a:cubicBezTo>
                    <a:cubicBezTo>
                      <a:pt x="382" y="193"/>
                      <a:pt x="391" y="174"/>
                      <a:pt x="387" y="166"/>
                    </a:cubicBezTo>
                    <a:cubicBezTo>
                      <a:pt x="383" y="158"/>
                      <a:pt x="363" y="158"/>
                      <a:pt x="360" y="151"/>
                    </a:cubicBezTo>
                    <a:cubicBezTo>
                      <a:pt x="357" y="144"/>
                      <a:pt x="367" y="125"/>
                      <a:pt x="366" y="121"/>
                    </a:cubicBezTo>
                    <a:cubicBezTo>
                      <a:pt x="365" y="117"/>
                      <a:pt x="363" y="133"/>
                      <a:pt x="351" y="124"/>
                    </a:cubicBezTo>
                    <a:cubicBezTo>
                      <a:pt x="339" y="115"/>
                      <a:pt x="308" y="77"/>
                      <a:pt x="294" y="67"/>
                    </a:cubicBezTo>
                    <a:cubicBezTo>
                      <a:pt x="280" y="57"/>
                      <a:pt x="275" y="66"/>
                      <a:pt x="267" y="64"/>
                    </a:cubicBezTo>
                    <a:cubicBezTo>
                      <a:pt x="259" y="62"/>
                      <a:pt x="248" y="59"/>
                      <a:pt x="247" y="53"/>
                    </a:cubicBezTo>
                    <a:cubicBezTo>
                      <a:pt x="246" y="47"/>
                      <a:pt x="255" y="32"/>
                      <a:pt x="261" y="28"/>
                    </a:cubicBezTo>
                    <a:cubicBezTo>
                      <a:pt x="267" y="24"/>
                      <a:pt x="282" y="35"/>
                      <a:pt x="282" y="31"/>
                    </a:cubicBezTo>
                    <a:cubicBezTo>
                      <a:pt x="282" y="27"/>
                      <a:pt x="273" y="0"/>
                      <a:pt x="264" y="1"/>
                    </a:cubicBezTo>
                    <a:cubicBezTo>
                      <a:pt x="255" y="2"/>
                      <a:pt x="235" y="31"/>
                      <a:pt x="228" y="40"/>
                    </a:cubicBezTo>
                    <a:cubicBezTo>
                      <a:pt x="221" y="49"/>
                      <a:pt x="225" y="60"/>
                      <a:pt x="219" y="55"/>
                    </a:cubicBezTo>
                    <a:cubicBezTo>
                      <a:pt x="213" y="50"/>
                      <a:pt x="197" y="15"/>
                      <a:pt x="192" y="10"/>
                    </a:cubicBezTo>
                    <a:cubicBezTo>
                      <a:pt x="187" y="5"/>
                      <a:pt x="184" y="15"/>
                      <a:pt x="186" y="22"/>
                    </a:cubicBezTo>
                    <a:cubicBezTo>
                      <a:pt x="188" y="29"/>
                      <a:pt x="208" y="57"/>
                      <a:pt x="204" y="55"/>
                    </a:cubicBezTo>
                    <a:cubicBezTo>
                      <a:pt x="200" y="53"/>
                      <a:pt x="172" y="17"/>
                      <a:pt x="162" y="10"/>
                    </a:cubicBezTo>
                    <a:cubicBezTo>
                      <a:pt x="152" y="3"/>
                      <a:pt x="151" y="15"/>
                      <a:pt x="144" y="16"/>
                    </a:cubicBezTo>
                    <a:cubicBezTo>
                      <a:pt x="137" y="17"/>
                      <a:pt x="125" y="16"/>
                      <a:pt x="120" y="19"/>
                    </a:cubicBezTo>
                    <a:cubicBezTo>
                      <a:pt x="115" y="22"/>
                      <a:pt x="110" y="31"/>
                      <a:pt x="114" y="34"/>
                    </a:cubicBezTo>
                    <a:cubicBezTo>
                      <a:pt x="118" y="37"/>
                      <a:pt x="140" y="33"/>
                      <a:pt x="147" y="37"/>
                    </a:cubicBezTo>
                    <a:cubicBezTo>
                      <a:pt x="154" y="41"/>
                      <a:pt x="163" y="55"/>
                      <a:pt x="159" y="58"/>
                    </a:cubicBezTo>
                    <a:cubicBezTo>
                      <a:pt x="155" y="61"/>
                      <a:pt x="133" y="53"/>
                      <a:pt x="126" y="55"/>
                    </a:cubicBezTo>
                    <a:cubicBezTo>
                      <a:pt x="119" y="57"/>
                      <a:pt x="119" y="69"/>
                      <a:pt x="114" y="73"/>
                    </a:cubicBezTo>
                    <a:cubicBezTo>
                      <a:pt x="109" y="77"/>
                      <a:pt x="100" y="76"/>
                      <a:pt x="93" y="79"/>
                    </a:cubicBezTo>
                    <a:cubicBezTo>
                      <a:pt x="86" y="82"/>
                      <a:pt x="79" y="89"/>
                      <a:pt x="72" y="94"/>
                    </a:cubicBezTo>
                    <a:cubicBezTo>
                      <a:pt x="65" y="99"/>
                      <a:pt x="56" y="101"/>
                      <a:pt x="54" y="106"/>
                    </a:cubicBezTo>
                    <a:cubicBezTo>
                      <a:pt x="52" y="111"/>
                      <a:pt x="61" y="118"/>
                      <a:pt x="60" y="124"/>
                    </a:cubicBezTo>
                    <a:cubicBezTo>
                      <a:pt x="59" y="130"/>
                      <a:pt x="51" y="137"/>
                      <a:pt x="45" y="142"/>
                    </a:cubicBezTo>
                    <a:cubicBezTo>
                      <a:pt x="39" y="147"/>
                      <a:pt x="33" y="142"/>
                      <a:pt x="27" y="154"/>
                    </a:cubicBezTo>
                    <a:cubicBezTo>
                      <a:pt x="21" y="166"/>
                      <a:pt x="16" y="194"/>
                      <a:pt x="12" y="214"/>
                    </a:cubicBezTo>
                    <a:cubicBezTo>
                      <a:pt x="8" y="234"/>
                      <a:pt x="0" y="260"/>
                      <a:pt x="3" y="274"/>
                    </a:cubicBezTo>
                    <a:cubicBezTo>
                      <a:pt x="6" y="288"/>
                      <a:pt x="27" y="295"/>
                      <a:pt x="33" y="301"/>
                    </a:cubicBezTo>
                  </a:path>
                </a:pathLst>
              </a:custGeom>
              <a:gradFill rotWithShape="1">
                <a:gsLst>
                  <a:gs pos="0">
                    <a:srgbClr val="764906"/>
                  </a:gs>
                  <a:gs pos="100000">
                    <a:srgbClr val="FF9D0D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Freeform 56"/>
              <p:cNvSpPr>
                <a:spLocks/>
              </p:cNvSpPr>
              <p:nvPr/>
            </p:nvSpPr>
            <p:spPr bwMode="auto">
              <a:xfrm>
                <a:off x="3004" y="2838"/>
                <a:ext cx="333" cy="347"/>
              </a:xfrm>
              <a:custGeom>
                <a:avLst/>
                <a:gdLst>
                  <a:gd name="T0" fmla="*/ 0 w 344"/>
                  <a:gd name="T1" fmla="*/ 158 h 365"/>
                  <a:gd name="T2" fmla="*/ 6 w 344"/>
                  <a:gd name="T3" fmla="*/ 171 h 365"/>
                  <a:gd name="T4" fmla="*/ 32 w 344"/>
                  <a:gd name="T5" fmla="*/ 218 h 365"/>
                  <a:gd name="T6" fmla="*/ 76 w 344"/>
                  <a:gd name="T7" fmla="*/ 252 h 365"/>
                  <a:gd name="T8" fmla="*/ 122 w 344"/>
                  <a:gd name="T9" fmla="*/ 261 h 365"/>
                  <a:gd name="T10" fmla="*/ 127 w 344"/>
                  <a:gd name="T11" fmla="*/ 281 h 365"/>
                  <a:gd name="T12" fmla="*/ 145 w 344"/>
                  <a:gd name="T13" fmla="*/ 299 h 365"/>
                  <a:gd name="T14" fmla="*/ 168 w 344"/>
                  <a:gd name="T15" fmla="*/ 279 h 365"/>
                  <a:gd name="T16" fmla="*/ 182 w 344"/>
                  <a:gd name="T17" fmla="*/ 259 h 365"/>
                  <a:gd name="T18" fmla="*/ 224 w 344"/>
                  <a:gd name="T19" fmla="*/ 252 h 365"/>
                  <a:gd name="T20" fmla="*/ 266 w 344"/>
                  <a:gd name="T21" fmla="*/ 224 h 365"/>
                  <a:gd name="T22" fmla="*/ 300 w 344"/>
                  <a:gd name="T23" fmla="*/ 146 h 365"/>
                  <a:gd name="T24" fmla="*/ 253 w 344"/>
                  <a:gd name="T25" fmla="*/ 80 h 365"/>
                  <a:gd name="T26" fmla="*/ 225 w 344"/>
                  <a:gd name="T27" fmla="*/ 23 h 365"/>
                  <a:gd name="T28" fmla="*/ 183 w 344"/>
                  <a:gd name="T29" fmla="*/ 61 h 365"/>
                  <a:gd name="T30" fmla="*/ 174 w 344"/>
                  <a:gd name="T31" fmla="*/ 46 h 365"/>
                  <a:gd name="T32" fmla="*/ 161 w 344"/>
                  <a:gd name="T33" fmla="*/ 44 h 365"/>
                  <a:gd name="T34" fmla="*/ 99 w 344"/>
                  <a:gd name="T35" fmla="*/ 61 h 365"/>
                  <a:gd name="T36" fmla="*/ 110 w 344"/>
                  <a:gd name="T37" fmla="*/ 33 h 365"/>
                  <a:gd name="T38" fmla="*/ 100 w 344"/>
                  <a:gd name="T39" fmla="*/ 10 h 365"/>
                  <a:gd name="T40" fmla="*/ 46 w 344"/>
                  <a:gd name="T41" fmla="*/ 90 h 365"/>
                  <a:gd name="T42" fmla="*/ 52 w 344"/>
                  <a:gd name="T43" fmla="*/ 112 h 365"/>
                  <a:gd name="T44" fmla="*/ 46 w 344"/>
                  <a:gd name="T45" fmla="*/ 131 h 365"/>
                  <a:gd name="T46" fmla="*/ 32 w 344"/>
                  <a:gd name="T47" fmla="*/ 126 h 365"/>
                  <a:gd name="T48" fmla="*/ 29 w 344"/>
                  <a:gd name="T49" fmla="*/ 97 h 365"/>
                  <a:gd name="T50" fmla="*/ 12 w 344"/>
                  <a:gd name="T51" fmla="*/ 125 h 365"/>
                  <a:gd name="T52" fmla="*/ 12 w 344"/>
                  <a:gd name="T53" fmla="*/ 141 h 365"/>
                  <a:gd name="T54" fmla="*/ 9 w 344"/>
                  <a:gd name="T55" fmla="*/ 151 h 365"/>
                  <a:gd name="T56" fmla="*/ 0 w 344"/>
                  <a:gd name="T57" fmla="*/ 158 h 36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44"/>
                  <a:gd name="T88" fmla="*/ 0 h 365"/>
                  <a:gd name="T89" fmla="*/ 344 w 344"/>
                  <a:gd name="T90" fmla="*/ 365 h 36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44" h="365">
                    <a:moveTo>
                      <a:pt x="0" y="194"/>
                    </a:moveTo>
                    <a:cubicBezTo>
                      <a:pt x="0" y="198"/>
                      <a:pt x="0" y="197"/>
                      <a:pt x="6" y="209"/>
                    </a:cubicBezTo>
                    <a:cubicBezTo>
                      <a:pt x="12" y="221"/>
                      <a:pt x="23" y="250"/>
                      <a:pt x="36" y="266"/>
                    </a:cubicBezTo>
                    <a:cubicBezTo>
                      <a:pt x="49" y="282"/>
                      <a:pt x="70" y="299"/>
                      <a:pt x="87" y="308"/>
                    </a:cubicBezTo>
                    <a:cubicBezTo>
                      <a:pt x="104" y="317"/>
                      <a:pt x="129" y="314"/>
                      <a:pt x="138" y="320"/>
                    </a:cubicBezTo>
                    <a:cubicBezTo>
                      <a:pt x="147" y="326"/>
                      <a:pt x="140" y="337"/>
                      <a:pt x="144" y="344"/>
                    </a:cubicBezTo>
                    <a:cubicBezTo>
                      <a:pt x="148" y="351"/>
                      <a:pt x="157" y="365"/>
                      <a:pt x="165" y="365"/>
                    </a:cubicBezTo>
                    <a:cubicBezTo>
                      <a:pt x="173" y="365"/>
                      <a:pt x="185" y="349"/>
                      <a:pt x="192" y="341"/>
                    </a:cubicBezTo>
                    <a:cubicBezTo>
                      <a:pt x="199" y="333"/>
                      <a:pt x="197" y="322"/>
                      <a:pt x="207" y="317"/>
                    </a:cubicBezTo>
                    <a:cubicBezTo>
                      <a:pt x="217" y="312"/>
                      <a:pt x="239" y="315"/>
                      <a:pt x="255" y="308"/>
                    </a:cubicBezTo>
                    <a:cubicBezTo>
                      <a:pt x="271" y="301"/>
                      <a:pt x="289" y="296"/>
                      <a:pt x="303" y="275"/>
                    </a:cubicBezTo>
                    <a:cubicBezTo>
                      <a:pt x="317" y="254"/>
                      <a:pt x="344" y="208"/>
                      <a:pt x="342" y="179"/>
                    </a:cubicBezTo>
                    <a:cubicBezTo>
                      <a:pt x="340" y="150"/>
                      <a:pt x="302" y="123"/>
                      <a:pt x="288" y="98"/>
                    </a:cubicBezTo>
                    <a:cubicBezTo>
                      <a:pt x="274" y="73"/>
                      <a:pt x="269" y="31"/>
                      <a:pt x="256" y="27"/>
                    </a:cubicBezTo>
                    <a:cubicBezTo>
                      <a:pt x="243" y="23"/>
                      <a:pt x="218" y="70"/>
                      <a:pt x="208" y="75"/>
                    </a:cubicBezTo>
                    <a:cubicBezTo>
                      <a:pt x="198" y="80"/>
                      <a:pt x="202" y="60"/>
                      <a:pt x="198" y="56"/>
                    </a:cubicBezTo>
                    <a:cubicBezTo>
                      <a:pt x="194" y="52"/>
                      <a:pt x="197" y="50"/>
                      <a:pt x="183" y="53"/>
                    </a:cubicBezTo>
                    <a:cubicBezTo>
                      <a:pt x="169" y="56"/>
                      <a:pt x="121" y="77"/>
                      <a:pt x="112" y="75"/>
                    </a:cubicBezTo>
                    <a:cubicBezTo>
                      <a:pt x="103" y="73"/>
                      <a:pt x="126" y="52"/>
                      <a:pt x="126" y="41"/>
                    </a:cubicBezTo>
                    <a:cubicBezTo>
                      <a:pt x="126" y="30"/>
                      <a:pt x="126" y="0"/>
                      <a:pt x="114" y="11"/>
                    </a:cubicBezTo>
                    <a:cubicBezTo>
                      <a:pt x="102" y="22"/>
                      <a:pt x="63" y="89"/>
                      <a:pt x="54" y="110"/>
                    </a:cubicBezTo>
                    <a:cubicBezTo>
                      <a:pt x="45" y="131"/>
                      <a:pt x="60" y="129"/>
                      <a:pt x="60" y="137"/>
                    </a:cubicBezTo>
                    <a:cubicBezTo>
                      <a:pt x="60" y="145"/>
                      <a:pt x="58" y="158"/>
                      <a:pt x="54" y="161"/>
                    </a:cubicBezTo>
                    <a:cubicBezTo>
                      <a:pt x="50" y="164"/>
                      <a:pt x="39" y="162"/>
                      <a:pt x="36" y="155"/>
                    </a:cubicBezTo>
                    <a:cubicBezTo>
                      <a:pt x="33" y="148"/>
                      <a:pt x="37" y="119"/>
                      <a:pt x="33" y="119"/>
                    </a:cubicBezTo>
                    <a:cubicBezTo>
                      <a:pt x="29" y="119"/>
                      <a:pt x="16" y="143"/>
                      <a:pt x="12" y="152"/>
                    </a:cubicBezTo>
                    <a:cubicBezTo>
                      <a:pt x="8" y="161"/>
                      <a:pt x="12" y="168"/>
                      <a:pt x="12" y="173"/>
                    </a:cubicBezTo>
                    <a:cubicBezTo>
                      <a:pt x="12" y="178"/>
                      <a:pt x="11" y="182"/>
                      <a:pt x="9" y="185"/>
                    </a:cubicBezTo>
                    <a:cubicBezTo>
                      <a:pt x="7" y="188"/>
                      <a:pt x="0" y="190"/>
                      <a:pt x="0" y="19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C99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Freeform 57"/>
              <p:cNvSpPr>
                <a:spLocks/>
              </p:cNvSpPr>
              <p:nvPr/>
            </p:nvSpPr>
            <p:spPr bwMode="auto">
              <a:xfrm>
                <a:off x="3123" y="3071"/>
                <a:ext cx="110" cy="31"/>
              </a:xfrm>
              <a:custGeom>
                <a:avLst/>
                <a:gdLst>
                  <a:gd name="T0" fmla="*/ 0 w 114"/>
                  <a:gd name="T1" fmla="*/ 0 h 32"/>
                  <a:gd name="T2" fmla="*/ 35 w 114"/>
                  <a:gd name="T3" fmla="*/ 23 h 32"/>
                  <a:gd name="T4" fmla="*/ 52 w 114"/>
                  <a:gd name="T5" fmla="*/ 26 h 32"/>
                  <a:gd name="T6" fmla="*/ 69 w 114"/>
                  <a:gd name="T7" fmla="*/ 23 h 32"/>
                  <a:gd name="T8" fmla="*/ 98 w 114"/>
                  <a:gd name="T9" fmla="*/ 3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32"/>
                  <a:gd name="T17" fmla="*/ 114 w 114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32">
                    <a:moveTo>
                      <a:pt x="0" y="0"/>
                    </a:moveTo>
                    <a:cubicBezTo>
                      <a:pt x="7" y="4"/>
                      <a:pt x="29" y="22"/>
                      <a:pt x="39" y="27"/>
                    </a:cubicBezTo>
                    <a:cubicBezTo>
                      <a:pt x="49" y="32"/>
                      <a:pt x="53" y="30"/>
                      <a:pt x="60" y="30"/>
                    </a:cubicBezTo>
                    <a:cubicBezTo>
                      <a:pt x="67" y="30"/>
                      <a:pt x="72" y="32"/>
                      <a:pt x="81" y="27"/>
                    </a:cubicBezTo>
                    <a:cubicBezTo>
                      <a:pt x="90" y="22"/>
                      <a:pt x="107" y="8"/>
                      <a:pt x="114" y="3"/>
                    </a:cubicBezTo>
                  </a:path>
                </a:pathLst>
              </a:custGeom>
              <a:noFill/>
              <a:ln w="12700">
                <a:solidFill>
                  <a:srgbClr val="D20000"/>
                </a:solidFill>
                <a:round/>
                <a:headEnd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Freeform 58"/>
              <p:cNvSpPr>
                <a:spLocks/>
              </p:cNvSpPr>
              <p:nvPr/>
            </p:nvSpPr>
            <p:spPr bwMode="auto">
              <a:xfrm>
                <a:off x="3159" y="3083"/>
                <a:ext cx="46" cy="9"/>
              </a:xfrm>
              <a:custGeom>
                <a:avLst/>
                <a:gdLst>
                  <a:gd name="T0" fmla="*/ 0 w 48"/>
                  <a:gd name="T1" fmla="*/ 6 h 10"/>
                  <a:gd name="T2" fmla="*/ 11 w 48"/>
                  <a:gd name="T3" fmla="*/ 0 h 10"/>
                  <a:gd name="T4" fmla="*/ 19 w 48"/>
                  <a:gd name="T5" fmla="*/ 5 h 10"/>
                  <a:gd name="T6" fmla="*/ 33 w 48"/>
                  <a:gd name="T7" fmla="*/ 0 h 10"/>
                  <a:gd name="T8" fmla="*/ 40 w 48"/>
                  <a:gd name="T9" fmla="*/ 6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0"/>
                  <a:gd name="T17" fmla="*/ 48 w 48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0">
                    <a:moveTo>
                      <a:pt x="0" y="10"/>
                    </a:moveTo>
                    <a:cubicBezTo>
                      <a:pt x="2" y="8"/>
                      <a:pt x="7" y="0"/>
                      <a:pt x="11" y="0"/>
                    </a:cubicBezTo>
                    <a:cubicBezTo>
                      <a:pt x="15" y="0"/>
                      <a:pt x="19" y="9"/>
                      <a:pt x="23" y="9"/>
                    </a:cubicBezTo>
                    <a:cubicBezTo>
                      <a:pt x="27" y="9"/>
                      <a:pt x="34" y="0"/>
                      <a:pt x="38" y="0"/>
                    </a:cubicBezTo>
                    <a:cubicBezTo>
                      <a:pt x="42" y="0"/>
                      <a:pt x="46" y="8"/>
                      <a:pt x="48" y="10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Freeform 59"/>
              <p:cNvSpPr>
                <a:spLocks/>
              </p:cNvSpPr>
              <p:nvPr/>
            </p:nvSpPr>
            <p:spPr bwMode="auto">
              <a:xfrm>
                <a:off x="3106" y="2959"/>
                <a:ext cx="61" cy="26"/>
              </a:xfrm>
              <a:custGeom>
                <a:avLst/>
                <a:gdLst>
                  <a:gd name="T0" fmla="*/ 55 w 63"/>
                  <a:gd name="T1" fmla="*/ 12 h 28"/>
                  <a:gd name="T2" fmla="*/ 29 w 63"/>
                  <a:gd name="T3" fmla="*/ 4 h 28"/>
                  <a:gd name="T4" fmla="*/ 20 w 63"/>
                  <a:gd name="T5" fmla="*/ 4 h 28"/>
                  <a:gd name="T6" fmla="*/ 0 w 63"/>
                  <a:gd name="T7" fmla="*/ 2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28"/>
                  <a:gd name="T14" fmla="*/ 63 w 63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28">
                    <a:moveTo>
                      <a:pt x="63" y="16"/>
                    </a:moveTo>
                    <a:cubicBezTo>
                      <a:pt x="58" y="14"/>
                      <a:pt x="39" y="6"/>
                      <a:pt x="33" y="4"/>
                    </a:cubicBezTo>
                    <a:cubicBezTo>
                      <a:pt x="27" y="2"/>
                      <a:pt x="29" y="0"/>
                      <a:pt x="24" y="4"/>
                    </a:cubicBezTo>
                    <a:cubicBezTo>
                      <a:pt x="19" y="8"/>
                      <a:pt x="5" y="23"/>
                      <a:pt x="0" y="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Freeform 60"/>
              <p:cNvSpPr>
                <a:spLocks/>
              </p:cNvSpPr>
              <p:nvPr/>
            </p:nvSpPr>
            <p:spPr bwMode="auto">
              <a:xfrm>
                <a:off x="3126" y="2988"/>
                <a:ext cx="26" cy="26"/>
              </a:xfrm>
              <a:custGeom>
                <a:avLst/>
                <a:gdLst>
                  <a:gd name="T0" fmla="*/ 23 w 27"/>
                  <a:gd name="T1" fmla="*/ 12 h 27"/>
                  <a:gd name="T2" fmla="*/ 12 w 27"/>
                  <a:gd name="T3" fmla="*/ 0 h 27"/>
                  <a:gd name="T4" fmla="*/ 0 w 27"/>
                  <a:gd name="T5" fmla="*/ 13 h 27"/>
                  <a:gd name="T6" fmla="*/ 13 w 27"/>
                  <a:gd name="T7" fmla="*/ 23 h 27"/>
                  <a:gd name="T8" fmla="*/ 23 w 27"/>
                  <a:gd name="T9" fmla="*/ 12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7"/>
                  <a:gd name="T17" fmla="*/ 27 w 2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7">
                    <a:moveTo>
                      <a:pt x="27" y="12"/>
                    </a:moveTo>
                    <a:cubicBezTo>
                      <a:pt x="27" y="8"/>
                      <a:pt x="16" y="0"/>
                      <a:pt x="12" y="0"/>
                    </a:cubicBezTo>
                    <a:cubicBezTo>
                      <a:pt x="8" y="0"/>
                      <a:pt x="0" y="11"/>
                      <a:pt x="0" y="15"/>
                    </a:cubicBezTo>
                    <a:cubicBezTo>
                      <a:pt x="0" y="19"/>
                      <a:pt x="11" y="27"/>
                      <a:pt x="15" y="27"/>
                    </a:cubicBezTo>
                    <a:cubicBezTo>
                      <a:pt x="19" y="27"/>
                      <a:pt x="27" y="16"/>
                      <a:pt x="27" y="1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Freeform 61"/>
              <p:cNvSpPr>
                <a:spLocks/>
              </p:cNvSpPr>
              <p:nvPr/>
            </p:nvSpPr>
            <p:spPr bwMode="auto">
              <a:xfrm>
                <a:off x="3105" y="2967"/>
                <a:ext cx="62" cy="35"/>
              </a:xfrm>
              <a:custGeom>
                <a:avLst/>
                <a:gdLst>
                  <a:gd name="T0" fmla="*/ 4 w 64"/>
                  <a:gd name="T1" fmla="*/ 27 h 36"/>
                  <a:gd name="T2" fmla="*/ 4 w 64"/>
                  <a:gd name="T3" fmla="*/ 18 h 36"/>
                  <a:gd name="T4" fmla="*/ 27 w 64"/>
                  <a:gd name="T5" fmla="*/ 1 h 36"/>
                  <a:gd name="T6" fmla="*/ 53 w 64"/>
                  <a:gd name="T7" fmla="*/ 13 h 36"/>
                  <a:gd name="T8" fmla="*/ 45 w 64"/>
                  <a:gd name="T9" fmla="*/ 27 h 36"/>
                  <a:gd name="T10" fmla="*/ 30 w 64"/>
                  <a:gd name="T11" fmla="*/ 18 h 36"/>
                  <a:gd name="T12" fmla="*/ 13 w 64"/>
                  <a:gd name="T13" fmla="*/ 30 h 36"/>
                  <a:gd name="T14" fmla="*/ 4 w 64"/>
                  <a:gd name="T15" fmla="*/ 27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4"/>
                  <a:gd name="T25" fmla="*/ 0 h 36"/>
                  <a:gd name="T26" fmla="*/ 64 w 64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4" h="36">
                    <a:moveTo>
                      <a:pt x="4" y="31"/>
                    </a:moveTo>
                    <a:cubicBezTo>
                      <a:pt x="3" y="29"/>
                      <a:pt x="0" y="27"/>
                      <a:pt x="4" y="22"/>
                    </a:cubicBezTo>
                    <a:cubicBezTo>
                      <a:pt x="8" y="17"/>
                      <a:pt x="22" y="2"/>
                      <a:pt x="31" y="1"/>
                    </a:cubicBezTo>
                    <a:cubicBezTo>
                      <a:pt x="40" y="0"/>
                      <a:pt x="58" y="8"/>
                      <a:pt x="61" y="13"/>
                    </a:cubicBezTo>
                    <a:cubicBezTo>
                      <a:pt x="64" y="18"/>
                      <a:pt x="56" y="30"/>
                      <a:pt x="52" y="31"/>
                    </a:cubicBezTo>
                    <a:cubicBezTo>
                      <a:pt x="48" y="32"/>
                      <a:pt x="40" y="19"/>
                      <a:pt x="34" y="19"/>
                    </a:cubicBezTo>
                    <a:cubicBezTo>
                      <a:pt x="28" y="19"/>
                      <a:pt x="18" y="32"/>
                      <a:pt x="13" y="34"/>
                    </a:cubicBezTo>
                    <a:cubicBezTo>
                      <a:pt x="8" y="36"/>
                      <a:pt x="4" y="34"/>
                      <a:pt x="4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Freeform 62"/>
              <p:cNvSpPr>
                <a:spLocks/>
              </p:cNvSpPr>
              <p:nvPr/>
            </p:nvSpPr>
            <p:spPr bwMode="auto">
              <a:xfrm flipH="1">
                <a:off x="3205" y="2955"/>
                <a:ext cx="61" cy="27"/>
              </a:xfrm>
              <a:custGeom>
                <a:avLst/>
                <a:gdLst>
                  <a:gd name="T0" fmla="*/ 55 w 63"/>
                  <a:gd name="T1" fmla="*/ 14 h 28"/>
                  <a:gd name="T2" fmla="*/ 29 w 63"/>
                  <a:gd name="T3" fmla="*/ 4 h 28"/>
                  <a:gd name="T4" fmla="*/ 20 w 63"/>
                  <a:gd name="T5" fmla="*/ 4 h 28"/>
                  <a:gd name="T6" fmla="*/ 0 w 63"/>
                  <a:gd name="T7" fmla="*/ 24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28"/>
                  <a:gd name="T14" fmla="*/ 63 w 63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28">
                    <a:moveTo>
                      <a:pt x="63" y="16"/>
                    </a:moveTo>
                    <a:cubicBezTo>
                      <a:pt x="58" y="14"/>
                      <a:pt x="39" y="6"/>
                      <a:pt x="33" y="4"/>
                    </a:cubicBezTo>
                    <a:cubicBezTo>
                      <a:pt x="27" y="2"/>
                      <a:pt x="29" y="0"/>
                      <a:pt x="24" y="4"/>
                    </a:cubicBezTo>
                    <a:cubicBezTo>
                      <a:pt x="19" y="8"/>
                      <a:pt x="5" y="23"/>
                      <a:pt x="0" y="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Freeform 63"/>
              <p:cNvSpPr>
                <a:spLocks/>
              </p:cNvSpPr>
              <p:nvPr/>
            </p:nvSpPr>
            <p:spPr bwMode="auto">
              <a:xfrm flipH="1">
                <a:off x="3220" y="2984"/>
                <a:ext cx="26" cy="26"/>
              </a:xfrm>
              <a:custGeom>
                <a:avLst/>
                <a:gdLst>
                  <a:gd name="T0" fmla="*/ 23 w 27"/>
                  <a:gd name="T1" fmla="*/ 12 h 27"/>
                  <a:gd name="T2" fmla="*/ 12 w 27"/>
                  <a:gd name="T3" fmla="*/ 0 h 27"/>
                  <a:gd name="T4" fmla="*/ 0 w 27"/>
                  <a:gd name="T5" fmla="*/ 13 h 27"/>
                  <a:gd name="T6" fmla="*/ 13 w 27"/>
                  <a:gd name="T7" fmla="*/ 23 h 27"/>
                  <a:gd name="T8" fmla="*/ 23 w 27"/>
                  <a:gd name="T9" fmla="*/ 12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7"/>
                  <a:gd name="T17" fmla="*/ 27 w 2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7">
                    <a:moveTo>
                      <a:pt x="27" y="12"/>
                    </a:moveTo>
                    <a:cubicBezTo>
                      <a:pt x="27" y="8"/>
                      <a:pt x="16" y="0"/>
                      <a:pt x="12" y="0"/>
                    </a:cubicBezTo>
                    <a:cubicBezTo>
                      <a:pt x="8" y="0"/>
                      <a:pt x="0" y="11"/>
                      <a:pt x="0" y="15"/>
                    </a:cubicBezTo>
                    <a:cubicBezTo>
                      <a:pt x="0" y="19"/>
                      <a:pt x="11" y="27"/>
                      <a:pt x="15" y="27"/>
                    </a:cubicBezTo>
                    <a:cubicBezTo>
                      <a:pt x="19" y="27"/>
                      <a:pt x="27" y="16"/>
                      <a:pt x="27" y="1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Freeform 64"/>
              <p:cNvSpPr>
                <a:spLocks/>
              </p:cNvSpPr>
              <p:nvPr/>
            </p:nvSpPr>
            <p:spPr bwMode="auto">
              <a:xfrm flipH="1">
                <a:off x="3205" y="2964"/>
                <a:ext cx="62" cy="34"/>
              </a:xfrm>
              <a:custGeom>
                <a:avLst/>
                <a:gdLst>
                  <a:gd name="T0" fmla="*/ 4 w 64"/>
                  <a:gd name="T1" fmla="*/ 24 h 36"/>
                  <a:gd name="T2" fmla="*/ 4 w 64"/>
                  <a:gd name="T3" fmla="*/ 18 h 36"/>
                  <a:gd name="T4" fmla="*/ 27 w 64"/>
                  <a:gd name="T5" fmla="*/ 1 h 36"/>
                  <a:gd name="T6" fmla="*/ 53 w 64"/>
                  <a:gd name="T7" fmla="*/ 9 h 36"/>
                  <a:gd name="T8" fmla="*/ 45 w 64"/>
                  <a:gd name="T9" fmla="*/ 24 h 36"/>
                  <a:gd name="T10" fmla="*/ 30 w 64"/>
                  <a:gd name="T11" fmla="*/ 15 h 36"/>
                  <a:gd name="T12" fmla="*/ 13 w 64"/>
                  <a:gd name="T13" fmla="*/ 26 h 36"/>
                  <a:gd name="T14" fmla="*/ 4 w 64"/>
                  <a:gd name="T15" fmla="*/ 24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4"/>
                  <a:gd name="T25" fmla="*/ 0 h 36"/>
                  <a:gd name="T26" fmla="*/ 64 w 64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4" h="36">
                    <a:moveTo>
                      <a:pt x="4" y="31"/>
                    </a:moveTo>
                    <a:cubicBezTo>
                      <a:pt x="3" y="29"/>
                      <a:pt x="0" y="27"/>
                      <a:pt x="4" y="22"/>
                    </a:cubicBezTo>
                    <a:cubicBezTo>
                      <a:pt x="8" y="17"/>
                      <a:pt x="22" y="2"/>
                      <a:pt x="31" y="1"/>
                    </a:cubicBezTo>
                    <a:cubicBezTo>
                      <a:pt x="40" y="0"/>
                      <a:pt x="58" y="8"/>
                      <a:pt x="61" y="13"/>
                    </a:cubicBezTo>
                    <a:cubicBezTo>
                      <a:pt x="64" y="18"/>
                      <a:pt x="56" y="30"/>
                      <a:pt x="52" y="31"/>
                    </a:cubicBezTo>
                    <a:cubicBezTo>
                      <a:pt x="48" y="32"/>
                      <a:pt x="40" y="19"/>
                      <a:pt x="34" y="19"/>
                    </a:cubicBezTo>
                    <a:cubicBezTo>
                      <a:pt x="28" y="19"/>
                      <a:pt x="18" y="32"/>
                      <a:pt x="13" y="34"/>
                    </a:cubicBezTo>
                    <a:cubicBezTo>
                      <a:pt x="8" y="36"/>
                      <a:pt x="4" y="34"/>
                      <a:pt x="4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Freeform 65"/>
              <p:cNvSpPr>
                <a:spLocks/>
              </p:cNvSpPr>
              <p:nvPr/>
            </p:nvSpPr>
            <p:spPr bwMode="auto">
              <a:xfrm>
                <a:off x="3186" y="2929"/>
                <a:ext cx="99" cy="102"/>
              </a:xfrm>
              <a:custGeom>
                <a:avLst/>
                <a:gdLst>
                  <a:gd name="T0" fmla="*/ 4 w 102"/>
                  <a:gd name="T1" fmla="*/ 29 h 107"/>
                  <a:gd name="T2" fmla="*/ 33 w 102"/>
                  <a:gd name="T3" fmla="*/ 5 h 107"/>
                  <a:gd name="T4" fmla="*/ 59 w 102"/>
                  <a:gd name="T5" fmla="*/ 5 h 107"/>
                  <a:gd name="T6" fmla="*/ 85 w 102"/>
                  <a:gd name="T7" fmla="*/ 29 h 107"/>
                  <a:gd name="T8" fmla="*/ 85 w 102"/>
                  <a:gd name="T9" fmla="*/ 56 h 107"/>
                  <a:gd name="T10" fmla="*/ 62 w 102"/>
                  <a:gd name="T11" fmla="*/ 84 h 107"/>
                  <a:gd name="T12" fmla="*/ 36 w 102"/>
                  <a:gd name="T13" fmla="*/ 86 h 107"/>
                  <a:gd name="T14" fmla="*/ 13 w 102"/>
                  <a:gd name="T15" fmla="*/ 76 h 107"/>
                  <a:gd name="T16" fmla="*/ 1 w 102"/>
                  <a:gd name="T17" fmla="*/ 53 h 107"/>
                  <a:gd name="T18" fmla="*/ 4 w 102"/>
                  <a:gd name="T19" fmla="*/ 29 h 1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2"/>
                  <a:gd name="T31" fmla="*/ 0 h 107"/>
                  <a:gd name="T32" fmla="*/ 102 w 102"/>
                  <a:gd name="T33" fmla="*/ 107 h 10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2" h="107">
                    <a:moveTo>
                      <a:pt x="4" y="35"/>
                    </a:moveTo>
                    <a:cubicBezTo>
                      <a:pt x="9" y="25"/>
                      <a:pt x="27" y="10"/>
                      <a:pt x="37" y="5"/>
                    </a:cubicBezTo>
                    <a:cubicBezTo>
                      <a:pt x="47" y="0"/>
                      <a:pt x="57" y="0"/>
                      <a:pt x="67" y="5"/>
                    </a:cubicBezTo>
                    <a:cubicBezTo>
                      <a:pt x="77" y="10"/>
                      <a:pt x="92" y="25"/>
                      <a:pt x="97" y="35"/>
                    </a:cubicBezTo>
                    <a:cubicBezTo>
                      <a:pt x="102" y="45"/>
                      <a:pt x="101" y="57"/>
                      <a:pt x="97" y="68"/>
                    </a:cubicBezTo>
                    <a:cubicBezTo>
                      <a:pt x="93" y="79"/>
                      <a:pt x="79" y="95"/>
                      <a:pt x="70" y="101"/>
                    </a:cubicBezTo>
                    <a:cubicBezTo>
                      <a:pt x="61" y="107"/>
                      <a:pt x="49" y="105"/>
                      <a:pt x="40" y="104"/>
                    </a:cubicBezTo>
                    <a:cubicBezTo>
                      <a:pt x="31" y="103"/>
                      <a:pt x="19" y="98"/>
                      <a:pt x="13" y="92"/>
                    </a:cubicBezTo>
                    <a:cubicBezTo>
                      <a:pt x="7" y="86"/>
                      <a:pt x="2" y="74"/>
                      <a:pt x="1" y="65"/>
                    </a:cubicBezTo>
                    <a:cubicBezTo>
                      <a:pt x="0" y="56"/>
                      <a:pt x="4" y="41"/>
                      <a:pt x="4" y="35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Freeform 66"/>
              <p:cNvSpPr>
                <a:spLocks/>
              </p:cNvSpPr>
              <p:nvPr/>
            </p:nvSpPr>
            <p:spPr bwMode="auto">
              <a:xfrm>
                <a:off x="3085" y="2935"/>
                <a:ext cx="99" cy="100"/>
              </a:xfrm>
              <a:custGeom>
                <a:avLst/>
                <a:gdLst>
                  <a:gd name="T0" fmla="*/ 0 w 99"/>
                  <a:gd name="T1" fmla="*/ 30 h 100"/>
                  <a:gd name="T2" fmla="*/ 26 w 99"/>
                  <a:gd name="T3" fmla="*/ 8 h 100"/>
                  <a:gd name="T4" fmla="*/ 70 w 99"/>
                  <a:gd name="T5" fmla="*/ 5 h 100"/>
                  <a:gd name="T6" fmla="*/ 96 w 99"/>
                  <a:gd name="T7" fmla="*/ 36 h 100"/>
                  <a:gd name="T8" fmla="*/ 90 w 99"/>
                  <a:gd name="T9" fmla="*/ 70 h 100"/>
                  <a:gd name="T10" fmla="*/ 70 w 99"/>
                  <a:gd name="T11" fmla="*/ 93 h 100"/>
                  <a:gd name="T12" fmla="*/ 52 w 99"/>
                  <a:gd name="T13" fmla="*/ 98 h 100"/>
                  <a:gd name="T14" fmla="*/ 29 w 99"/>
                  <a:gd name="T15" fmla="*/ 96 h 100"/>
                  <a:gd name="T16" fmla="*/ 6 w 99"/>
                  <a:gd name="T17" fmla="*/ 76 h 100"/>
                  <a:gd name="T18" fmla="*/ 1 w 99"/>
                  <a:gd name="T19" fmla="*/ 50 h 100"/>
                  <a:gd name="T20" fmla="*/ 0 w 99"/>
                  <a:gd name="T21" fmla="*/ 3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9"/>
                  <a:gd name="T34" fmla="*/ 0 h 100"/>
                  <a:gd name="T35" fmla="*/ 99 w 99"/>
                  <a:gd name="T36" fmla="*/ 100 h 1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9" h="100">
                    <a:moveTo>
                      <a:pt x="0" y="30"/>
                    </a:moveTo>
                    <a:cubicBezTo>
                      <a:pt x="4" y="22"/>
                      <a:pt x="15" y="11"/>
                      <a:pt x="26" y="8"/>
                    </a:cubicBezTo>
                    <a:cubicBezTo>
                      <a:pt x="38" y="4"/>
                      <a:pt x="58" y="0"/>
                      <a:pt x="70" y="5"/>
                    </a:cubicBezTo>
                    <a:cubicBezTo>
                      <a:pt x="82" y="10"/>
                      <a:pt x="93" y="26"/>
                      <a:pt x="96" y="36"/>
                    </a:cubicBezTo>
                    <a:cubicBezTo>
                      <a:pt x="99" y="47"/>
                      <a:pt x="94" y="61"/>
                      <a:pt x="90" y="70"/>
                    </a:cubicBezTo>
                    <a:cubicBezTo>
                      <a:pt x="86" y="80"/>
                      <a:pt x="76" y="88"/>
                      <a:pt x="70" y="93"/>
                    </a:cubicBezTo>
                    <a:cubicBezTo>
                      <a:pt x="64" y="98"/>
                      <a:pt x="59" y="98"/>
                      <a:pt x="52" y="98"/>
                    </a:cubicBezTo>
                    <a:cubicBezTo>
                      <a:pt x="45" y="98"/>
                      <a:pt x="36" y="100"/>
                      <a:pt x="29" y="96"/>
                    </a:cubicBezTo>
                    <a:cubicBezTo>
                      <a:pt x="22" y="92"/>
                      <a:pt x="11" y="84"/>
                      <a:pt x="6" y="76"/>
                    </a:cubicBezTo>
                    <a:cubicBezTo>
                      <a:pt x="1" y="68"/>
                      <a:pt x="2" y="58"/>
                      <a:pt x="1" y="50"/>
                    </a:cubicBezTo>
                    <a:cubicBezTo>
                      <a:pt x="0" y="42"/>
                      <a:pt x="0" y="34"/>
                      <a:pt x="0" y="30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" name="Freeform 67"/>
              <p:cNvSpPr>
                <a:spLocks/>
              </p:cNvSpPr>
              <p:nvPr/>
            </p:nvSpPr>
            <p:spPr bwMode="auto">
              <a:xfrm>
                <a:off x="3226" y="3014"/>
                <a:ext cx="72" cy="71"/>
              </a:xfrm>
              <a:custGeom>
                <a:avLst/>
                <a:gdLst>
                  <a:gd name="T0" fmla="*/ 62 w 72"/>
                  <a:gd name="T1" fmla="*/ 6 h 71"/>
                  <a:gd name="T2" fmla="*/ 65 w 72"/>
                  <a:gd name="T3" fmla="*/ 37 h 71"/>
                  <a:gd name="T4" fmla="*/ 52 w 72"/>
                  <a:gd name="T5" fmla="*/ 67 h 71"/>
                  <a:gd name="T6" fmla="*/ 16 w 72"/>
                  <a:gd name="T7" fmla="*/ 61 h 71"/>
                  <a:gd name="T8" fmla="*/ 8 w 72"/>
                  <a:gd name="T9" fmla="*/ 29 h 71"/>
                  <a:gd name="T10" fmla="*/ 62 w 72"/>
                  <a:gd name="T11" fmla="*/ 6 h 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71"/>
                  <a:gd name="T20" fmla="*/ 72 w 72"/>
                  <a:gd name="T21" fmla="*/ 71 h 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71">
                    <a:moveTo>
                      <a:pt x="62" y="6"/>
                    </a:moveTo>
                    <a:cubicBezTo>
                      <a:pt x="72" y="8"/>
                      <a:pt x="67" y="27"/>
                      <a:pt x="65" y="37"/>
                    </a:cubicBezTo>
                    <a:cubicBezTo>
                      <a:pt x="63" y="47"/>
                      <a:pt x="60" y="63"/>
                      <a:pt x="52" y="67"/>
                    </a:cubicBezTo>
                    <a:cubicBezTo>
                      <a:pt x="44" y="71"/>
                      <a:pt x="23" y="67"/>
                      <a:pt x="16" y="61"/>
                    </a:cubicBezTo>
                    <a:cubicBezTo>
                      <a:pt x="9" y="55"/>
                      <a:pt x="0" y="38"/>
                      <a:pt x="8" y="29"/>
                    </a:cubicBezTo>
                    <a:cubicBezTo>
                      <a:pt x="16" y="20"/>
                      <a:pt x="53" y="0"/>
                      <a:pt x="62" y="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DA1F0"/>
                  </a:gs>
                  <a:gs pos="100000">
                    <a:srgbClr val="FFC993"/>
                  </a:gs>
                </a:gsLst>
                <a:path path="rect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1" name="Freeform 68"/>
              <p:cNvSpPr>
                <a:spLocks/>
              </p:cNvSpPr>
              <p:nvPr/>
            </p:nvSpPr>
            <p:spPr bwMode="auto">
              <a:xfrm>
                <a:off x="3058" y="3023"/>
                <a:ext cx="76" cy="63"/>
              </a:xfrm>
              <a:custGeom>
                <a:avLst/>
                <a:gdLst>
                  <a:gd name="T0" fmla="*/ 25 w 76"/>
                  <a:gd name="T1" fmla="*/ 7 h 63"/>
                  <a:gd name="T2" fmla="*/ 4 w 76"/>
                  <a:gd name="T3" fmla="*/ 40 h 63"/>
                  <a:gd name="T4" fmla="*/ 52 w 76"/>
                  <a:gd name="T5" fmla="*/ 61 h 63"/>
                  <a:gd name="T6" fmla="*/ 76 w 76"/>
                  <a:gd name="T7" fmla="*/ 28 h 63"/>
                  <a:gd name="T8" fmla="*/ 49 w 76"/>
                  <a:gd name="T9" fmla="*/ 10 h 63"/>
                  <a:gd name="T10" fmla="*/ 25 w 76"/>
                  <a:gd name="T11" fmla="*/ 7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6"/>
                  <a:gd name="T19" fmla="*/ 0 h 63"/>
                  <a:gd name="T20" fmla="*/ 76 w 76"/>
                  <a:gd name="T21" fmla="*/ 63 h 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6" h="63">
                    <a:moveTo>
                      <a:pt x="25" y="7"/>
                    </a:moveTo>
                    <a:cubicBezTo>
                      <a:pt x="18" y="12"/>
                      <a:pt x="0" y="31"/>
                      <a:pt x="4" y="40"/>
                    </a:cubicBezTo>
                    <a:cubicBezTo>
                      <a:pt x="8" y="49"/>
                      <a:pt x="40" y="63"/>
                      <a:pt x="52" y="61"/>
                    </a:cubicBezTo>
                    <a:cubicBezTo>
                      <a:pt x="64" y="59"/>
                      <a:pt x="76" y="36"/>
                      <a:pt x="76" y="28"/>
                    </a:cubicBezTo>
                    <a:cubicBezTo>
                      <a:pt x="76" y="20"/>
                      <a:pt x="57" y="13"/>
                      <a:pt x="49" y="10"/>
                    </a:cubicBezTo>
                    <a:cubicBezTo>
                      <a:pt x="41" y="7"/>
                      <a:pt x="31" y="0"/>
                      <a:pt x="25" y="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DA1F0"/>
                  </a:gs>
                  <a:gs pos="100000">
                    <a:srgbClr val="FFC993"/>
                  </a:gs>
                </a:gsLst>
                <a:path path="rect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92" name="Group 69"/>
              <p:cNvGrpSpPr>
                <a:grpSpLocks/>
              </p:cNvGrpSpPr>
              <p:nvPr/>
            </p:nvGrpSpPr>
            <p:grpSpPr bwMode="auto">
              <a:xfrm>
                <a:off x="3260" y="2932"/>
                <a:ext cx="248" cy="395"/>
                <a:chOff x="3260" y="2932"/>
                <a:chExt cx="248" cy="395"/>
              </a:xfrm>
            </p:grpSpPr>
            <p:sp>
              <p:nvSpPr>
                <p:cNvPr id="199" name="Freeform 70"/>
                <p:cNvSpPr>
                  <a:spLocks/>
                </p:cNvSpPr>
                <p:nvPr/>
              </p:nvSpPr>
              <p:spPr bwMode="auto">
                <a:xfrm>
                  <a:off x="3260" y="3072"/>
                  <a:ext cx="232" cy="255"/>
                </a:xfrm>
                <a:custGeom>
                  <a:avLst/>
                  <a:gdLst>
                    <a:gd name="T0" fmla="*/ 43 w 232"/>
                    <a:gd name="T1" fmla="*/ 252 h 255"/>
                    <a:gd name="T2" fmla="*/ 82 w 232"/>
                    <a:gd name="T3" fmla="*/ 243 h 255"/>
                    <a:gd name="T4" fmla="*/ 103 w 232"/>
                    <a:gd name="T5" fmla="*/ 222 h 255"/>
                    <a:gd name="T6" fmla="*/ 163 w 232"/>
                    <a:gd name="T7" fmla="*/ 192 h 255"/>
                    <a:gd name="T8" fmla="*/ 187 w 232"/>
                    <a:gd name="T9" fmla="*/ 159 h 255"/>
                    <a:gd name="T10" fmla="*/ 201 w 232"/>
                    <a:gd name="T11" fmla="*/ 144 h 255"/>
                    <a:gd name="T12" fmla="*/ 218 w 232"/>
                    <a:gd name="T13" fmla="*/ 85 h 255"/>
                    <a:gd name="T14" fmla="*/ 229 w 232"/>
                    <a:gd name="T15" fmla="*/ 39 h 255"/>
                    <a:gd name="T16" fmla="*/ 199 w 232"/>
                    <a:gd name="T17" fmla="*/ 17 h 255"/>
                    <a:gd name="T18" fmla="*/ 160 w 232"/>
                    <a:gd name="T19" fmla="*/ 0 h 255"/>
                    <a:gd name="T20" fmla="*/ 154 w 232"/>
                    <a:gd name="T21" fmla="*/ 15 h 255"/>
                    <a:gd name="T22" fmla="*/ 157 w 232"/>
                    <a:gd name="T23" fmla="*/ 6 h 255"/>
                    <a:gd name="T24" fmla="*/ 142 w 232"/>
                    <a:gd name="T25" fmla="*/ 15 h 255"/>
                    <a:gd name="T26" fmla="*/ 97 w 232"/>
                    <a:gd name="T27" fmla="*/ 39 h 255"/>
                    <a:gd name="T28" fmla="*/ 70 w 232"/>
                    <a:gd name="T29" fmla="*/ 69 h 255"/>
                    <a:gd name="T30" fmla="*/ 7 w 232"/>
                    <a:gd name="T31" fmla="*/ 111 h 255"/>
                    <a:gd name="T32" fmla="*/ 25 w 232"/>
                    <a:gd name="T33" fmla="*/ 132 h 255"/>
                    <a:gd name="T34" fmla="*/ 37 w 232"/>
                    <a:gd name="T35" fmla="*/ 168 h 255"/>
                    <a:gd name="T36" fmla="*/ 43 w 232"/>
                    <a:gd name="T37" fmla="*/ 183 h 255"/>
                    <a:gd name="T38" fmla="*/ 46 w 232"/>
                    <a:gd name="T39" fmla="*/ 213 h 255"/>
                    <a:gd name="T40" fmla="*/ 49 w 232"/>
                    <a:gd name="T41" fmla="*/ 222 h 255"/>
                    <a:gd name="T42" fmla="*/ 43 w 232"/>
                    <a:gd name="T43" fmla="*/ 252 h 25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32"/>
                    <a:gd name="T67" fmla="*/ 0 h 255"/>
                    <a:gd name="T68" fmla="*/ 232 w 232"/>
                    <a:gd name="T69" fmla="*/ 255 h 25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32" h="255">
                      <a:moveTo>
                        <a:pt x="43" y="252"/>
                      </a:moveTo>
                      <a:cubicBezTo>
                        <a:pt x="48" y="255"/>
                        <a:pt x="72" y="248"/>
                        <a:pt x="82" y="243"/>
                      </a:cubicBezTo>
                      <a:cubicBezTo>
                        <a:pt x="92" y="238"/>
                        <a:pt x="90" y="230"/>
                        <a:pt x="103" y="222"/>
                      </a:cubicBezTo>
                      <a:cubicBezTo>
                        <a:pt x="116" y="214"/>
                        <a:pt x="149" y="202"/>
                        <a:pt x="163" y="192"/>
                      </a:cubicBezTo>
                      <a:cubicBezTo>
                        <a:pt x="177" y="182"/>
                        <a:pt x="181" y="167"/>
                        <a:pt x="187" y="159"/>
                      </a:cubicBezTo>
                      <a:cubicBezTo>
                        <a:pt x="193" y="151"/>
                        <a:pt x="196" y="156"/>
                        <a:pt x="201" y="144"/>
                      </a:cubicBezTo>
                      <a:cubicBezTo>
                        <a:pt x="206" y="132"/>
                        <a:pt x="213" y="102"/>
                        <a:pt x="218" y="85"/>
                      </a:cubicBezTo>
                      <a:cubicBezTo>
                        <a:pt x="223" y="68"/>
                        <a:pt x="232" y="50"/>
                        <a:pt x="229" y="39"/>
                      </a:cubicBezTo>
                      <a:cubicBezTo>
                        <a:pt x="226" y="28"/>
                        <a:pt x="210" y="23"/>
                        <a:pt x="199" y="17"/>
                      </a:cubicBezTo>
                      <a:cubicBezTo>
                        <a:pt x="188" y="11"/>
                        <a:pt x="167" y="0"/>
                        <a:pt x="160" y="0"/>
                      </a:cubicBezTo>
                      <a:cubicBezTo>
                        <a:pt x="153" y="0"/>
                        <a:pt x="154" y="14"/>
                        <a:pt x="154" y="15"/>
                      </a:cubicBezTo>
                      <a:cubicBezTo>
                        <a:pt x="154" y="16"/>
                        <a:pt x="159" y="6"/>
                        <a:pt x="157" y="6"/>
                      </a:cubicBezTo>
                      <a:cubicBezTo>
                        <a:pt x="155" y="6"/>
                        <a:pt x="152" y="10"/>
                        <a:pt x="142" y="15"/>
                      </a:cubicBezTo>
                      <a:cubicBezTo>
                        <a:pt x="132" y="20"/>
                        <a:pt x="109" y="30"/>
                        <a:pt x="97" y="39"/>
                      </a:cubicBezTo>
                      <a:cubicBezTo>
                        <a:pt x="85" y="48"/>
                        <a:pt x="85" y="57"/>
                        <a:pt x="70" y="69"/>
                      </a:cubicBezTo>
                      <a:cubicBezTo>
                        <a:pt x="55" y="81"/>
                        <a:pt x="14" y="100"/>
                        <a:pt x="7" y="111"/>
                      </a:cubicBezTo>
                      <a:cubicBezTo>
                        <a:pt x="0" y="122"/>
                        <a:pt x="20" y="123"/>
                        <a:pt x="25" y="132"/>
                      </a:cubicBezTo>
                      <a:cubicBezTo>
                        <a:pt x="30" y="141"/>
                        <a:pt x="34" y="160"/>
                        <a:pt x="37" y="168"/>
                      </a:cubicBezTo>
                      <a:cubicBezTo>
                        <a:pt x="40" y="176"/>
                        <a:pt x="42" y="176"/>
                        <a:pt x="43" y="183"/>
                      </a:cubicBezTo>
                      <a:cubicBezTo>
                        <a:pt x="44" y="190"/>
                        <a:pt x="45" y="207"/>
                        <a:pt x="46" y="213"/>
                      </a:cubicBezTo>
                      <a:cubicBezTo>
                        <a:pt x="47" y="219"/>
                        <a:pt x="49" y="216"/>
                        <a:pt x="49" y="222"/>
                      </a:cubicBezTo>
                      <a:cubicBezTo>
                        <a:pt x="49" y="228"/>
                        <a:pt x="36" y="241"/>
                        <a:pt x="43" y="25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0" name="Freeform 71"/>
                <p:cNvSpPr>
                  <a:spLocks/>
                </p:cNvSpPr>
                <p:nvPr/>
              </p:nvSpPr>
              <p:spPr bwMode="auto">
                <a:xfrm>
                  <a:off x="3410" y="2932"/>
                  <a:ext cx="98" cy="127"/>
                </a:xfrm>
                <a:custGeom>
                  <a:avLst/>
                  <a:gdLst>
                    <a:gd name="T0" fmla="*/ 19 w 98"/>
                    <a:gd name="T1" fmla="*/ 104 h 127"/>
                    <a:gd name="T2" fmla="*/ 1 w 98"/>
                    <a:gd name="T3" fmla="*/ 44 h 127"/>
                    <a:gd name="T4" fmla="*/ 26 w 98"/>
                    <a:gd name="T5" fmla="*/ 5 h 127"/>
                    <a:gd name="T6" fmla="*/ 59 w 98"/>
                    <a:gd name="T7" fmla="*/ 15 h 127"/>
                    <a:gd name="T8" fmla="*/ 93 w 98"/>
                    <a:gd name="T9" fmla="*/ 21 h 127"/>
                    <a:gd name="T10" fmla="*/ 93 w 98"/>
                    <a:gd name="T11" fmla="*/ 70 h 127"/>
                    <a:gd name="T12" fmla="*/ 64 w 98"/>
                    <a:gd name="T13" fmla="*/ 119 h 127"/>
                    <a:gd name="T14" fmla="*/ 58 w 98"/>
                    <a:gd name="T15" fmla="*/ 116 h 1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8"/>
                    <a:gd name="T25" fmla="*/ 0 h 127"/>
                    <a:gd name="T26" fmla="*/ 98 w 98"/>
                    <a:gd name="T27" fmla="*/ 127 h 1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8" h="127">
                      <a:moveTo>
                        <a:pt x="19" y="104"/>
                      </a:moveTo>
                      <a:cubicBezTo>
                        <a:pt x="16" y="95"/>
                        <a:pt x="0" y="60"/>
                        <a:pt x="1" y="44"/>
                      </a:cubicBezTo>
                      <a:cubicBezTo>
                        <a:pt x="2" y="28"/>
                        <a:pt x="16" y="11"/>
                        <a:pt x="26" y="5"/>
                      </a:cubicBezTo>
                      <a:cubicBezTo>
                        <a:pt x="35" y="0"/>
                        <a:pt x="49" y="12"/>
                        <a:pt x="59" y="15"/>
                      </a:cubicBezTo>
                      <a:cubicBezTo>
                        <a:pt x="70" y="18"/>
                        <a:pt x="87" y="12"/>
                        <a:pt x="93" y="21"/>
                      </a:cubicBezTo>
                      <a:cubicBezTo>
                        <a:pt x="98" y="29"/>
                        <a:pt x="98" y="54"/>
                        <a:pt x="93" y="70"/>
                      </a:cubicBezTo>
                      <a:cubicBezTo>
                        <a:pt x="88" y="86"/>
                        <a:pt x="70" y="111"/>
                        <a:pt x="64" y="119"/>
                      </a:cubicBezTo>
                      <a:cubicBezTo>
                        <a:pt x="58" y="127"/>
                        <a:pt x="59" y="117"/>
                        <a:pt x="58" y="1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F3F"/>
                    </a:gs>
                    <a:gs pos="100000">
                      <a:srgbClr val="FFAE5D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1" name="Freeform 72"/>
                <p:cNvSpPr>
                  <a:spLocks/>
                </p:cNvSpPr>
                <p:nvPr/>
              </p:nvSpPr>
              <p:spPr bwMode="auto">
                <a:xfrm rot="9324461" flipH="1">
                  <a:off x="3408" y="3024"/>
                  <a:ext cx="87" cy="108"/>
                </a:xfrm>
                <a:custGeom>
                  <a:avLst/>
                  <a:gdLst>
                    <a:gd name="T0" fmla="*/ 44 w 100"/>
                    <a:gd name="T1" fmla="*/ 4 h 116"/>
                    <a:gd name="T2" fmla="*/ 44 w 100"/>
                    <a:gd name="T3" fmla="*/ 0 h 116"/>
                    <a:gd name="T4" fmla="*/ 57 w 100"/>
                    <a:gd name="T5" fmla="*/ 42 h 116"/>
                    <a:gd name="T6" fmla="*/ 16 w 100"/>
                    <a:gd name="T7" fmla="*/ 88 h 116"/>
                    <a:gd name="T8" fmla="*/ 0 w 100"/>
                    <a:gd name="T9" fmla="*/ 60 h 116"/>
                    <a:gd name="T10" fmla="*/ 44 w 100"/>
                    <a:gd name="T11" fmla="*/ 4 h 1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0"/>
                    <a:gd name="T19" fmla="*/ 0 h 116"/>
                    <a:gd name="T20" fmla="*/ 100 w 100"/>
                    <a:gd name="T21" fmla="*/ 116 h 1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0" h="116">
                      <a:moveTo>
                        <a:pt x="76" y="4"/>
                      </a:moveTo>
                      <a:lnTo>
                        <a:pt x="76" y="0"/>
                      </a:lnTo>
                      <a:lnTo>
                        <a:pt x="100" y="56"/>
                      </a:lnTo>
                      <a:lnTo>
                        <a:pt x="28" y="116"/>
                      </a:lnTo>
                      <a:lnTo>
                        <a:pt x="0" y="80"/>
                      </a:lnTo>
                      <a:lnTo>
                        <a:pt x="76" y="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93" name="Freeform 73"/>
              <p:cNvSpPr>
                <a:spLocks/>
              </p:cNvSpPr>
              <p:nvPr/>
            </p:nvSpPr>
            <p:spPr bwMode="auto">
              <a:xfrm>
                <a:off x="2848" y="3057"/>
                <a:ext cx="255" cy="255"/>
              </a:xfrm>
              <a:custGeom>
                <a:avLst/>
                <a:gdLst>
                  <a:gd name="T0" fmla="*/ 189 w 255"/>
                  <a:gd name="T1" fmla="*/ 252 h 255"/>
                  <a:gd name="T2" fmla="*/ 150 w 255"/>
                  <a:gd name="T3" fmla="*/ 243 h 255"/>
                  <a:gd name="T4" fmla="*/ 129 w 255"/>
                  <a:gd name="T5" fmla="*/ 222 h 255"/>
                  <a:gd name="T6" fmla="*/ 69 w 255"/>
                  <a:gd name="T7" fmla="*/ 192 h 255"/>
                  <a:gd name="T8" fmla="*/ 45 w 255"/>
                  <a:gd name="T9" fmla="*/ 159 h 255"/>
                  <a:gd name="T10" fmla="*/ 31 w 255"/>
                  <a:gd name="T11" fmla="*/ 144 h 255"/>
                  <a:gd name="T12" fmla="*/ 14 w 255"/>
                  <a:gd name="T13" fmla="*/ 85 h 255"/>
                  <a:gd name="T14" fmla="*/ 3 w 255"/>
                  <a:gd name="T15" fmla="*/ 39 h 255"/>
                  <a:gd name="T16" fmla="*/ 33 w 255"/>
                  <a:gd name="T17" fmla="*/ 17 h 255"/>
                  <a:gd name="T18" fmla="*/ 72 w 255"/>
                  <a:gd name="T19" fmla="*/ 0 h 255"/>
                  <a:gd name="T20" fmla="*/ 78 w 255"/>
                  <a:gd name="T21" fmla="*/ 15 h 255"/>
                  <a:gd name="T22" fmla="*/ 75 w 255"/>
                  <a:gd name="T23" fmla="*/ 6 h 255"/>
                  <a:gd name="T24" fmla="*/ 90 w 255"/>
                  <a:gd name="T25" fmla="*/ 15 h 255"/>
                  <a:gd name="T26" fmla="*/ 135 w 255"/>
                  <a:gd name="T27" fmla="*/ 39 h 255"/>
                  <a:gd name="T28" fmla="*/ 162 w 255"/>
                  <a:gd name="T29" fmla="*/ 69 h 255"/>
                  <a:gd name="T30" fmla="*/ 242 w 255"/>
                  <a:gd name="T31" fmla="*/ 111 h 255"/>
                  <a:gd name="T32" fmla="*/ 242 w 255"/>
                  <a:gd name="T33" fmla="*/ 120 h 255"/>
                  <a:gd name="T34" fmla="*/ 209 w 255"/>
                  <a:gd name="T35" fmla="*/ 162 h 255"/>
                  <a:gd name="T36" fmla="*/ 194 w 255"/>
                  <a:gd name="T37" fmla="*/ 183 h 255"/>
                  <a:gd name="T38" fmla="*/ 186 w 255"/>
                  <a:gd name="T39" fmla="*/ 213 h 255"/>
                  <a:gd name="T40" fmla="*/ 183 w 255"/>
                  <a:gd name="T41" fmla="*/ 222 h 255"/>
                  <a:gd name="T42" fmla="*/ 189 w 255"/>
                  <a:gd name="T43" fmla="*/ 252 h 2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5"/>
                  <a:gd name="T67" fmla="*/ 0 h 255"/>
                  <a:gd name="T68" fmla="*/ 255 w 255"/>
                  <a:gd name="T69" fmla="*/ 255 h 2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5" h="255">
                    <a:moveTo>
                      <a:pt x="189" y="252"/>
                    </a:moveTo>
                    <a:cubicBezTo>
                      <a:pt x="184" y="255"/>
                      <a:pt x="160" y="248"/>
                      <a:pt x="150" y="243"/>
                    </a:cubicBezTo>
                    <a:cubicBezTo>
                      <a:pt x="140" y="238"/>
                      <a:pt x="142" y="230"/>
                      <a:pt x="129" y="222"/>
                    </a:cubicBezTo>
                    <a:cubicBezTo>
                      <a:pt x="116" y="214"/>
                      <a:pt x="83" y="202"/>
                      <a:pt x="69" y="192"/>
                    </a:cubicBezTo>
                    <a:cubicBezTo>
                      <a:pt x="55" y="182"/>
                      <a:pt x="51" y="167"/>
                      <a:pt x="45" y="159"/>
                    </a:cubicBezTo>
                    <a:cubicBezTo>
                      <a:pt x="39" y="151"/>
                      <a:pt x="36" y="156"/>
                      <a:pt x="31" y="144"/>
                    </a:cubicBezTo>
                    <a:cubicBezTo>
                      <a:pt x="26" y="132"/>
                      <a:pt x="19" y="102"/>
                      <a:pt x="14" y="85"/>
                    </a:cubicBezTo>
                    <a:cubicBezTo>
                      <a:pt x="9" y="68"/>
                      <a:pt x="0" y="50"/>
                      <a:pt x="3" y="39"/>
                    </a:cubicBezTo>
                    <a:cubicBezTo>
                      <a:pt x="6" y="28"/>
                      <a:pt x="22" y="23"/>
                      <a:pt x="33" y="17"/>
                    </a:cubicBezTo>
                    <a:cubicBezTo>
                      <a:pt x="44" y="11"/>
                      <a:pt x="65" y="0"/>
                      <a:pt x="72" y="0"/>
                    </a:cubicBezTo>
                    <a:cubicBezTo>
                      <a:pt x="79" y="0"/>
                      <a:pt x="78" y="14"/>
                      <a:pt x="78" y="15"/>
                    </a:cubicBezTo>
                    <a:cubicBezTo>
                      <a:pt x="78" y="16"/>
                      <a:pt x="73" y="6"/>
                      <a:pt x="75" y="6"/>
                    </a:cubicBezTo>
                    <a:cubicBezTo>
                      <a:pt x="77" y="6"/>
                      <a:pt x="80" y="10"/>
                      <a:pt x="90" y="15"/>
                    </a:cubicBezTo>
                    <a:cubicBezTo>
                      <a:pt x="100" y="20"/>
                      <a:pt x="123" y="30"/>
                      <a:pt x="135" y="39"/>
                    </a:cubicBezTo>
                    <a:cubicBezTo>
                      <a:pt x="147" y="48"/>
                      <a:pt x="144" y="57"/>
                      <a:pt x="162" y="69"/>
                    </a:cubicBezTo>
                    <a:cubicBezTo>
                      <a:pt x="180" y="81"/>
                      <a:pt x="229" y="103"/>
                      <a:pt x="242" y="111"/>
                    </a:cubicBezTo>
                    <a:cubicBezTo>
                      <a:pt x="255" y="119"/>
                      <a:pt x="248" y="111"/>
                      <a:pt x="242" y="120"/>
                    </a:cubicBezTo>
                    <a:cubicBezTo>
                      <a:pt x="236" y="129"/>
                      <a:pt x="217" y="151"/>
                      <a:pt x="209" y="162"/>
                    </a:cubicBezTo>
                    <a:cubicBezTo>
                      <a:pt x="201" y="173"/>
                      <a:pt x="198" y="175"/>
                      <a:pt x="194" y="183"/>
                    </a:cubicBezTo>
                    <a:cubicBezTo>
                      <a:pt x="190" y="191"/>
                      <a:pt x="188" y="207"/>
                      <a:pt x="186" y="213"/>
                    </a:cubicBezTo>
                    <a:cubicBezTo>
                      <a:pt x="184" y="219"/>
                      <a:pt x="183" y="216"/>
                      <a:pt x="183" y="222"/>
                    </a:cubicBezTo>
                    <a:cubicBezTo>
                      <a:pt x="183" y="228"/>
                      <a:pt x="196" y="241"/>
                      <a:pt x="189" y="2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" name="Freeform 74"/>
              <p:cNvSpPr>
                <a:spLocks/>
              </p:cNvSpPr>
              <p:nvPr/>
            </p:nvSpPr>
            <p:spPr bwMode="auto">
              <a:xfrm>
                <a:off x="2832" y="2917"/>
                <a:ext cx="99" cy="127"/>
              </a:xfrm>
              <a:custGeom>
                <a:avLst/>
                <a:gdLst>
                  <a:gd name="T0" fmla="*/ 84 w 99"/>
                  <a:gd name="T1" fmla="*/ 107 h 127"/>
                  <a:gd name="T2" fmla="*/ 97 w 99"/>
                  <a:gd name="T3" fmla="*/ 44 h 127"/>
                  <a:gd name="T4" fmla="*/ 72 w 99"/>
                  <a:gd name="T5" fmla="*/ 5 h 127"/>
                  <a:gd name="T6" fmla="*/ 39 w 99"/>
                  <a:gd name="T7" fmla="*/ 15 h 127"/>
                  <a:gd name="T8" fmla="*/ 5 w 99"/>
                  <a:gd name="T9" fmla="*/ 21 h 127"/>
                  <a:gd name="T10" fmla="*/ 5 w 99"/>
                  <a:gd name="T11" fmla="*/ 70 h 127"/>
                  <a:gd name="T12" fmla="*/ 34 w 99"/>
                  <a:gd name="T13" fmla="*/ 119 h 127"/>
                  <a:gd name="T14" fmla="*/ 40 w 99"/>
                  <a:gd name="T15" fmla="*/ 116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9"/>
                  <a:gd name="T25" fmla="*/ 0 h 127"/>
                  <a:gd name="T26" fmla="*/ 99 w 99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9" h="127">
                    <a:moveTo>
                      <a:pt x="84" y="107"/>
                    </a:moveTo>
                    <a:cubicBezTo>
                      <a:pt x="86" y="97"/>
                      <a:pt x="99" y="61"/>
                      <a:pt x="97" y="44"/>
                    </a:cubicBezTo>
                    <a:cubicBezTo>
                      <a:pt x="95" y="27"/>
                      <a:pt x="82" y="11"/>
                      <a:pt x="72" y="5"/>
                    </a:cubicBezTo>
                    <a:cubicBezTo>
                      <a:pt x="63" y="0"/>
                      <a:pt x="49" y="12"/>
                      <a:pt x="39" y="15"/>
                    </a:cubicBezTo>
                    <a:cubicBezTo>
                      <a:pt x="28" y="18"/>
                      <a:pt x="11" y="12"/>
                      <a:pt x="5" y="21"/>
                    </a:cubicBezTo>
                    <a:cubicBezTo>
                      <a:pt x="0" y="29"/>
                      <a:pt x="0" y="54"/>
                      <a:pt x="5" y="70"/>
                    </a:cubicBezTo>
                    <a:cubicBezTo>
                      <a:pt x="10" y="86"/>
                      <a:pt x="28" y="111"/>
                      <a:pt x="34" y="119"/>
                    </a:cubicBezTo>
                    <a:cubicBezTo>
                      <a:pt x="40" y="127"/>
                      <a:pt x="39" y="117"/>
                      <a:pt x="40" y="116"/>
                    </a:cubicBezTo>
                  </a:path>
                </a:pathLst>
              </a:custGeom>
              <a:gradFill rotWithShape="1">
                <a:gsLst>
                  <a:gs pos="0">
                    <a:srgbClr val="FF9F3F"/>
                  </a:gs>
                  <a:gs pos="100000">
                    <a:srgbClr val="FFAE5D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" name="Freeform 75"/>
              <p:cNvSpPr>
                <a:spLocks/>
              </p:cNvSpPr>
              <p:nvPr/>
            </p:nvSpPr>
            <p:spPr bwMode="auto">
              <a:xfrm rot="-9324461">
                <a:off x="2845" y="3009"/>
                <a:ext cx="87" cy="108"/>
              </a:xfrm>
              <a:custGeom>
                <a:avLst/>
                <a:gdLst>
                  <a:gd name="T0" fmla="*/ 44 w 100"/>
                  <a:gd name="T1" fmla="*/ 4 h 116"/>
                  <a:gd name="T2" fmla="*/ 44 w 100"/>
                  <a:gd name="T3" fmla="*/ 0 h 116"/>
                  <a:gd name="T4" fmla="*/ 57 w 100"/>
                  <a:gd name="T5" fmla="*/ 42 h 116"/>
                  <a:gd name="T6" fmla="*/ 16 w 100"/>
                  <a:gd name="T7" fmla="*/ 88 h 116"/>
                  <a:gd name="T8" fmla="*/ 0 w 100"/>
                  <a:gd name="T9" fmla="*/ 60 h 116"/>
                  <a:gd name="T10" fmla="*/ 44 w 100"/>
                  <a:gd name="T11" fmla="*/ 4 h 1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"/>
                  <a:gd name="T19" fmla="*/ 0 h 116"/>
                  <a:gd name="T20" fmla="*/ 100 w 100"/>
                  <a:gd name="T21" fmla="*/ 116 h 1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" h="116">
                    <a:moveTo>
                      <a:pt x="76" y="4"/>
                    </a:moveTo>
                    <a:lnTo>
                      <a:pt x="76" y="0"/>
                    </a:lnTo>
                    <a:lnTo>
                      <a:pt x="100" y="56"/>
                    </a:lnTo>
                    <a:lnTo>
                      <a:pt x="28" y="116"/>
                    </a:lnTo>
                    <a:lnTo>
                      <a:pt x="0" y="80"/>
                    </a:lnTo>
                    <a:lnTo>
                      <a:pt x="76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" name="Freeform 76"/>
              <p:cNvSpPr>
                <a:spLocks/>
              </p:cNvSpPr>
              <p:nvPr/>
            </p:nvSpPr>
            <p:spPr bwMode="auto">
              <a:xfrm>
                <a:off x="3161" y="3033"/>
                <a:ext cx="45" cy="18"/>
              </a:xfrm>
              <a:custGeom>
                <a:avLst/>
                <a:gdLst>
                  <a:gd name="T0" fmla="*/ 0 w 45"/>
                  <a:gd name="T1" fmla="*/ 15 h 18"/>
                  <a:gd name="T2" fmla="*/ 24 w 45"/>
                  <a:gd name="T3" fmla="*/ 0 h 18"/>
                  <a:gd name="T4" fmla="*/ 45 w 45"/>
                  <a:gd name="T5" fmla="*/ 18 h 18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8"/>
                  <a:gd name="T11" fmla="*/ 45 w 45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8">
                    <a:moveTo>
                      <a:pt x="0" y="15"/>
                    </a:moveTo>
                    <a:cubicBezTo>
                      <a:pt x="4" y="13"/>
                      <a:pt x="17" y="0"/>
                      <a:pt x="24" y="0"/>
                    </a:cubicBezTo>
                    <a:cubicBezTo>
                      <a:pt x="31" y="0"/>
                      <a:pt x="41" y="14"/>
                      <a:pt x="45" y="1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7" name="Freeform 77"/>
              <p:cNvSpPr>
                <a:spLocks/>
              </p:cNvSpPr>
              <p:nvPr/>
            </p:nvSpPr>
            <p:spPr bwMode="auto">
              <a:xfrm>
                <a:off x="3008" y="2982"/>
                <a:ext cx="78" cy="57"/>
              </a:xfrm>
              <a:custGeom>
                <a:avLst/>
                <a:gdLst>
                  <a:gd name="T0" fmla="*/ 78 w 78"/>
                  <a:gd name="T1" fmla="*/ 0 h 57"/>
                  <a:gd name="T2" fmla="*/ 27 w 78"/>
                  <a:gd name="T3" fmla="*/ 6 h 57"/>
                  <a:gd name="T4" fmla="*/ 3 w 78"/>
                  <a:gd name="T5" fmla="*/ 24 h 57"/>
                  <a:gd name="T6" fmla="*/ 6 w 78"/>
                  <a:gd name="T7" fmla="*/ 57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"/>
                  <a:gd name="T13" fmla="*/ 0 h 57"/>
                  <a:gd name="T14" fmla="*/ 78 w 78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" h="57">
                    <a:moveTo>
                      <a:pt x="78" y="0"/>
                    </a:moveTo>
                    <a:cubicBezTo>
                      <a:pt x="70" y="1"/>
                      <a:pt x="40" y="2"/>
                      <a:pt x="27" y="6"/>
                    </a:cubicBezTo>
                    <a:cubicBezTo>
                      <a:pt x="14" y="10"/>
                      <a:pt x="6" y="16"/>
                      <a:pt x="3" y="24"/>
                    </a:cubicBezTo>
                    <a:cubicBezTo>
                      <a:pt x="0" y="32"/>
                      <a:pt x="6" y="50"/>
                      <a:pt x="6" y="5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8" name="Freeform 78"/>
              <p:cNvSpPr>
                <a:spLocks/>
              </p:cNvSpPr>
              <p:nvPr/>
            </p:nvSpPr>
            <p:spPr bwMode="auto">
              <a:xfrm>
                <a:off x="3287" y="2973"/>
                <a:ext cx="62" cy="57"/>
              </a:xfrm>
              <a:custGeom>
                <a:avLst/>
                <a:gdLst>
                  <a:gd name="T0" fmla="*/ 0 w 62"/>
                  <a:gd name="T1" fmla="*/ 0 h 57"/>
                  <a:gd name="T2" fmla="*/ 54 w 62"/>
                  <a:gd name="T3" fmla="*/ 15 h 57"/>
                  <a:gd name="T4" fmla="*/ 51 w 62"/>
                  <a:gd name="T5" fmla="*/ 57 h 57"/>
                  <a:gd name="T6" fmla="*/ 0 60000 65536"/>
                  <a:gd name="T7" fmla="*/ 0 60000 65536"/>
                  <a:gd name="T8" fmla="*/ 0 60000 65536"/>
                  <a:gd name="T9" fmla="*/ 0 w 62"/>
                  <a:gd name="T10" fmla="*/ 0 h 57"/>
                  <a:gd name="T11" fmla="*/ 62 w 62"/>
                  <a:gd name="T12" fmla="*/ 57 h 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2" h="57">
                    <a:moveTo>
                      <a:pt x="0" y="0"/>
                    </a:moveTo>
                    <a:cubicBezTo>
                      <a:pt x="9" y="3"/>
                      <a:pt x="46" y="6"/>
                      <a:pt x="54" y="15"/>
                    </a:cubicBezTo>
                    <a:cubicBezTo>
                      <a:pt x="62" y="24"/>
                      <a:pt x="52" y="48"/>
                      <a:pt x="51" y="5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6" name="Rectangle 84"/>
            <p:cNvSpPr>
              <a:spLocks noChangeArrowheads="1"/>
            </p:cNvSpPr>
            <p:nvPr/>
          </p:nvSpPr>
          <p:spPr bwMode="auto">
            <a:xfrm>
              <a:off x="4513" y="391"/>
              <a:ext cx="31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>
                  <a:solidFill>
                    <a:srgbClr val="FF0000"/>
                  </a:solidFill>
                  <a:cs typeface="Arial" charset="0"/>
                </a:rPr>
                <a:t>4</a:t>
              </a:r>
            </a:p>
          </p:txBody>
        </p:sp>
      </p:grpSp>
      <p:grpSp>
        <p:nvGrpSpPr>
          <p:cNvPr id="202" name="Group 87"/>
          <p:cNvGrpSpPr>
            <a:grpSpLocks/>
          </p:cNvGrpSpPr>
          <p:nvPr/>
        </p:nvGrpSpPr>
        <p:grpSpPr bwMode="auto">
          <a:xfrm>
            <a:off x="6215074" y="2928934"/>
            <a:ext cx="1600200" cy="2657475"/>
            <a:chOff x="4241" y="346"/>
            <a:chExt cx="1008" cy="1674"/>
          </a:xfrm>
        </p:grpSpPr>
        <p:sp>
          <p:nvSpPr>
            <p:cNvPr id="203" name="Freeform 88"/>
            <p:cNvSpPr>
              <a:spLocks/>
            </p:cNvSpPr>
            <p:nvPr/>
          </p:nvSpPr>
          <p:spPr bwMode="auto">
            <a:xfrm>
              <a:off x="4241" y="346"/>
              <a:ext cx="1008" cy="960"/>
            </a:xfrm>
            <a:custGeom>
              <a:avLst/>
              <a:gdLst>
                <a:gd name="T0" fmla="*/ 220 w 1008"/>
                <a:gd name="T1" fmla="*/ 956 h 960"/>
                <a:gd name="T2" fmla="*/ 199 w 1008"/>
                <a:gd name="T3" fmla="*/ 957 h 960"/>
                <a:gd name="T4" fmla="*/ 235 w 1008"/>
                <a:gd name="T5" fmla="*/ 957 h 960"/>
                <a:gd name="T6" fmla="*/ 184 w 1008"/>
                <a:gd name="T7" fmla="*/ 624 h 960"/>
                <a:gd name="T8" fmla="*/ 472 w 1008"/>
                <a:gd name="T9" fmla="*/ 576 h 960"/>
                <a:gd name="T10" fmla="*/ 808 w 1008"/>
                <a:gd name="T11" fmla="*/ 624 h 960"/>
                <a:gd name="T12" fmla="*/ 712 w 1008"/>
                <a:gd name="T13" fmla="*/ 960 h 960"/>
                <a:gd name="T14" fmla="*/ 760 w 1008"/>
                <a:gd name="T15" fmla="*/ 960 h 960"/>
                <a:gd name="T16" fmla="*/ 1008 w 1008"/>
                <a:gd name="T17" fmla="*/ 160 h 960"/>
                <a:gd name="T18" fmla="*/ 480 w 1008"/>
                <a:gd name="T19" fmla="*/ 0 h 960"/>
                <a:gd name="T20" fmla="*/ 0 w 1008"/>
                <a:gd name="T21" fmla="*/ 160 h 960"/>
                <a:gd name="T22" fmla="*/ 136 w 1008"/>
                <a:gd name="T23" fmla="*/ 720 h 960"/>
                <a:gd name="T24" fmla="*/ 196 w 1008"/>
                <a:gd name="T25" fmla="*/ 960 h 960"/>
                <a:gd name="T26" fmla="*/ 232 w 1008"/>
                <a:gd name="T27" fmla="*/ 960 h 960"/>
                <a:gd name="T28" fmla="*/ 199 w 1008"/>
                <a:gd name="T29" fmla="*/ 960 h 960"/>
                <a:gd name="T30" fmla="*/ 136 w 1008"/>
                <a:gd name="T31" fmla="*/ 720 h 9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08"/>
                <a:gd name="T49" fmla="*/ 0 h 960"/>
                <a:gd name="T50" fmla="*/ 1008 w 1008"/>
                <a:gd name="T51" fmla="*/ 960 h 9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08" h="960">
                  <a:moveTo>
                    <a:pt x="220" y="956"/>
                  </a:moveTo>
                  <a:cubicBezTo>
                    <a:pt x="227" y="949"/>
                    <a:pt x="195" y="956"/>
                    <a:pt x="199" y="957"/>
                  </a:cubicBezTo>
                  <a:lnTo>
                    <a:pt x="235" y="957"/>
                  </a:lnTo>
                  <a:lnTo>
                    <a:pt x="184" y="624"/>
                  </a:lnTo>
                  <a:lnTo>
                    <a:pt x="472" y="576"/>
                  </a:lnTo>
                  <a:lnTo>
                    <a:pt x="808" y="624"/>
                  </a:lnTo>
                  <a:lnTo>
                    <a:pt x="712" y="960"/>
                  </a:lnTo>
                  <a:lnTo>
                    <a:pt x="760" y="960"/>
                  </a:lnTo>
                  <a:lnTo>
                    <a:pt x="1008" y="160"/>
                  </a:lnTo>
                  <a:lnTo>
                    <a:pt x="480" y="0"/>
                  </a:lnTo>
                  <a:lnTo>
                    <a:pt x="0" y="160"/>
                  </a:lnTo>
                  <a:lnTo>
                    <a:pt x="136" y="720"/>
                  </a:lnTo>
                  <a:lnTo>
                    <a:pt x="196" y="960"/>
                  </a:lnTo>
                  <a:lnTo>
                    <a:pt x="232" y="960"/>
                  </a:lnTo>
                  <a:lnTo>
                    <a:pt x="199" y="960"/>
                  </a:lnTo>
                  <a:lnTo>
                    <a:pt x="136" y="72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4" name="Group 89"/>
            <p:cNvGrpSpPr>
              <a:grpSpLocks/>
            </p:cNvGrpSpPr>
            <p:nvPr/>
          </p:nvGrpSpPr>
          <p:grpSpPr bwMode="auto">
            <a:xfrm>
              <a:off x="4377" y="970"/>
              <a:ext cx="676" cy="1050"/>
              <a:chOff x="2832" y="2736"/>
              <a:chExt cx="676" cy="1050"/>
            </a:xfrm>
          </p:grpSpPr>
          <p:sp>
            <p:nvSpPr>
              <p:cNvPr id="206" name="Freeform 90"/>
              <p:cNvSpPr>
                <a:spLocks/>
              </p:cNvSpPr>
              <p:nvPr/>
            </p:nvSpPr>
            <p:spPr bwMode="auto">
              <a:xfrm>
                <a:off x="3171" y="3500"/>
                <a:ext cx="0" cy="241"/>
              </a:xfrm>
              <a:custGeom>
                <a:avLst/>
                <a:gdLst>
                  <a:gd name="T0" fmla="*/ 0 w 1"/>
                  <a:gd name="T1" fmla="*/ 0 h 256"/>
                  <a:gd name="T2" fmla="*/ 0 w 1"/>
                  <a:gd name="T3" fmla="*/ 201 h 256"/>
                  <a:gd name="T4" fmla="*/ 0 60000 65536"/>
                  <a:gd name="T5" fmla="*/ 0 60000 65536"/>
                  <a:gd name="T6" fmla="*/ 0 w 1"/>
                  <a:gd name="T7" fmla="*/ 0 h 256"/>
                  <a:gd name="T8" fmla="*/ 0 w 1"/>
                  <a:gd name="T9" fmla="*/ 256 h 25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56">
                    <a:moveTo>
                      <a:pt x="0" y="0"/>
                    </a:moveTo>
                    <a:lnTo>
                      <a:pt x="0" y="25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" name="Freeform 91"/>
              <p:cNvSpPr>
                <a:spLocks/>
              </p:cNvSpPr>
              <p:nvPr/>
            </p:nvSpPr>
            <p:spPr bwMode="auto">
              <a:xfrm>
                <a:off x="2968" y="3353"/>
                <a:ext cx="406" cy="399"/>
              </a:xfrm>
              <a:custGeom>
                <a:avLst/>
                <a:gdLst/>
                <a:ahLst/>
                <a:cxnLst>
                  <a:cxn ang="0">
                    <a:pos x="79" y="8"/>
                  </a:cxn>
                  <a:cxn ang="0">
                    <a:pos x="313" y="8"/>
                  </a:cxn>
                  <a:cxn ang="0">
                    <a:pos x="367" y="8"/>
                  </a:cxn>
                  <a:cxn ang="0">
                    <a:pos x="385" y="28"/>
                  </a:cxn>
                  <a:cxn ang="0">
                    <a:pos x="417" y="84"/>
                  </a:cxn>
                  <a:cxn ang="0">
                    <a:pos x="433" y="132"/>
                  </a:cxn>
                  <a:cxn ang="0">
                    <a:pos x="463" y="200"/>
                  </a:cxn>
                  <a:cxn ang="0">
                    <a:pos x="463" y="296"/>
                  </a:cxn>
                  <a:cxn ang="0">
                    <a:pos x="437" y="348"/>
                  </a:cxn>
                  <a:cxn ang="0">
                    <a:pos x="429" y="404"/>
                  </a:cxn>
                  <a:cxn ang="0">
                    <a:pos x="425" y="420"/>
                  </a:cxn>
                  <a:cxn ang="0">
                    <a:pos x="393" y="388"/>
                  </a:cxn>
                  <a:cxn ang="0">
                    <a:pos x="369" y="372"/>
                  </a:cxn>
                  <a:cxn ang="0">
                    <a:pos x="317" y="360"/>
                  </a:cxn>
                  <a:cxn ang="0">
                    <a:pos x="273" y="380"/>
                  </a:cxn>
                  <a:cxn ang="0">
                    <a:pos x="237" y="408"/>
                  </a:cxn>
                  <a:cxn ang="0">
                    <a:pos x="223" y="392"/>
                  </a:cxn>
                  <a:cxn ang="0">
                    <a:pos x="165" y="368"/>
                  </a:cxn>
                  <a:cxn ang="0">
                    <a:pos x="105" y="368"/>
                  </a:cxn>
                  <a:cxn ang="0">
                    <a:pos x="73" y="400"/>
                  </a:cxn>
                  <a:cxn ang="0">
                    <a:pos x="49" y="412"/>
                  </a:cxn>
                  <a:cxn ang="0">
                    <a:pos x="31" y="392"/>
                  </a:cxn>
                  <a:cxn ang="0">
                    <a:pos x="13" y="340"/>
                  </a:cxn>
                  <a:cxn ang="0">
                    <a:pos x="1" y="272"/>
                  </a:cxn>
                  <a:cxn ang="0">
                    <a:pos x="5" y="212"/>
                  </a:cxn>
                  <a:cxn ang="0">
                    <a:pos x="31" y="152"/>
                  </a:cxn>
                  <a:cxn ang="0">
                    <a:pos x="57" y="100"/>
                  </a:cxn>
                  <a:cxn ang="0">
                    <a:pos x="79" y="8"/>
                  </a:cxn>
                </a:cxnLst>
                <a:rect l="0" t="0" r="r" b="b"/>
                <a:pathLst>
                  <a:path w="468" h="423">
                    <a:moveTo>
                      <a:pt x="79" y="8"/>
                    </a:moveTo>
                    <a:cubicBezTo>
                      <a:pt x="118" y="0"/>
                      <a:pt x="265" y="8"/>
                      <a:pt x="313" y="8"/>
                    </a:cubicBezTo>
                    <a:cubicBezTo>
                      <a:pt x="361" y="8"/>
                      <a:pt x="355" y="5"/>
                      <a:pt x="367" y="8"/>
                    </a:cubicBezTo>
                    <a:cubicBezTo>
                      <a:pt x="379" y="11"/>
                      <a:pt x="377" y="15"/>
                      <a:pt x="385" y="28"/>
                    </a:cubicBezTo>
                    <a:cubicBezTo>
                      <a:pt x="393" y="41"/>
                      <a:pt x="409" y="67"/>
                      <a:pt x="417" y="84"/>
                    </a:cubicBezTo>
                    <a:cubicBezTo>
                      <a:pt x="425" y="101"/>
                      <a:pt x="425" y="113"/>
                      <a:pt x="433" y="132"/>
                    </a:cubicBezTo>
                    <a:cubicBezTo>
                      <a:pt x="441" y="151"/>
                      <a:pt x="458" y="173"/>
                      <a:pt x="463" y="200"/>
                    </a:cubicBezTo>
                    <a:cubicBezTo>
                      <a:pt x="468" y="227"/>
                      <a:pt x="467" y="271"/>
                      <a:pt x="463" y="296"/>
                    </a:cubicBezTo>
                    <a:cubicBezTo>
                      <a:pt x="459" y="321"/>
                      <a:pt x="443" y="330"/>
                      <a:pt x="437" y="348"/>
                    </a:cubicBezTo>
                    <a:cubicBezTo>
                      <a:pt x="431" y="366"/>
                      <a:pt x="431" y="392"/>
                      <a:pt x="429" y="404"/>
                    </a:cubicBezTo>
                    <a:cubicBezTo>
                      <a:pt x="427" y="416"/>
                      <a:pt x="431" y="423"/>
                      <a:pt x="425" y="420"/>
                    </a:cubicBezTo>
                    <a:cubicBezTo>
                      <a:pt x="419" y="417"/>
                      <a:pt x="402" y="396"/>
                      <a:pt x="393" y="388"/>
                    </a:cubicBezTo>
                    <a:cubicBezTo>
                      <a:pt x="384" y="380"/>
                      <a:pt x="382" y="377"/>
                      <a:pt x="369" y="372"/>
                    </a:cubicBezTo>
                    <a:cubicBezTo>
                      <a:pt x="356" y="367"/>
                      <a:pt x="333" y="359"/>
                      <a:pt x="317" y="360"/>
                    </a:cubicBezTo>
                    <a:cubicBezTo>
                      <a:pt x="301" y="361"/>
                      <a:pt x="286" y="372"/>
                      <a:pt x="273" y="380"/>
                    </a:cubicBezTo>
                    <a:cubicBezTo>
                      <a:pt x="260" y="388"/>
                      <a:pt x="245" y="406"/>
                      <a:pt x="237" y="408"/>
                    </a:cubicBezTo>
                    <a:cubicBezTo>
                      <a:pt x="229" y="410"/>
                      <a:pt x="235" y="399"/>
                      <a:pt x="223" y="392"/>
                    </a:cubicBezTo>
                    <a:cubicBezTo>
                      <a:pt x="211" y="385"/>
                      <a:pt x="185" y="372"/>
                      <a:pt x="165" y="368"/>
                    </a:cubicBezTo>
                    <a:cubicBezTo>
                      <a:pt x="145" y="364"/>
                      <a:pt x="120" y="363"/>
                      <a:pt x="105" y="368"/>
                    </a:cubicBezTo>
                    <a:cubicBezTo>
                      <a:pt x="90" y="373"/>
                      <a:pt x="82" y="393"/>
                      <a:pt x="73" y="400"/>
                    </a:cubicBezTo>
                    <a:cubicBezTo>
                      <a:pt x="64" y="407"/>
                      <a:pt x="56" y="413"/>
                      <a:pt x="49" y="412"/>
                    </a:cubicBezTo>
                    <a:cubicBezTo>
                      <a:pt x="42" y="411"/>
                      <a:pt x="37" y="404"/>
                      <a:pt x="31" y="392"/>
                    </a:cubicBezTo>
                    <a:cubicBezTo>
                      <a:pt x="25" y="380"/>
                      <a:pt x="18" y="360"/>
                      <a:pt x="13" y="340"/>
                    </a:cubicBezTo>
                    <a:cubicBezTo>
                      <a:pt x="8" y="320"/>
                      <a:pt x="2" y="293"/>
                      <a:pt x="1" y="272"/>
                    </a:cubicBezTo>
                    <a:cubicBezTo>
                      <a:pt x="0" y="251"/>
                      <a:pt x="0" y="232"/>
                      <a:pt x="5" y="212"/>
                    </a:cubicBezTo>
                    <a:cubicBezTo>
                      <a:pt x="10" y="192"/>
                      <a:pt x="22" y="171"/>
                      <a:pt x="31" y="152"/>
                    </a:cubicBezTo>
                    <a:cubicBezTo>
                      <a:pt x="40" y="133"/>
                      <a:pt x="49" y="124"/>
                      <a:pt x="57" y="100"/>
                    </a:cubicBezTo>
                    <a:cubicBezTo>
                      <a:pt x="65" y="76"/>
                      <a:pt x="75" y="27"/>
                      <a:pt x="79" y="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50000">
                    <a:schemeClr val="tx2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" name="Freeform 92"/>
              <p:cNvSpPr>
                <a:spLocks/>
              </p:cNvSpPr>
              <p:nvPr/>
            </p:nvSpPr>
            <p:spPr bwMode="auto">
              <a:xfrm>
                <a:off x="3162" y="3360"/>
                <a:ext cx="41" cy="136"/>
              </a:xfrm>
              <a:custGeom>
                <a:avLst/>
                <a:gdLst>
                  <a:gd name="T0" fmla="*/ 0 w 48"/>
                  <a:gd name="T1" fmla="*/ 0 h 144"/>
                  <a:gd name="T2" fmla="*/ 26 w 48"/>
                  <a:gd name="T3" fmla="*/ 0 h 144"/>
                  <a:gd name="T4" fmla="*/ 26 w 48"/>
                  <a:gd name="T5" fmla="*/ 114 h 144"/>
                  <a:gd name="T6" fmla="*/ 0 w 48"/>
                  <a:gd name="T7" fmla="*/ 114 h 144"/>
                  <a:gd name="T8" fmla="*/ 0 w 48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0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" name="Freeform 93"/>
              <p:cNvSpPr>
                <a:spLocks/>
              </p:cNvSpPr>
              <p:nvPr/>
            </p:nvSpPr>
            <p:spPr bwMode="auto">
              <a:xfrm>
                <a:off x="3240" y="3356"/>
                <a:ext cx="111" cy="136"/>
              </a:xfrm>
              <a:custGeom>
                <a:avLst/>
                <a:gdLst>
                  <a:gd name="T0" fmla="*/ 71 w 128"/>
                  <a:gd name="T1" fmla="*/ 106 h 144"/>
                  <a:gd name="T2" fmla="*/ 72 w 128"/>
                  <a:gd name="T3" fmla="*/ 114 h 144"/>
                  <a:gd name="T4" fmla="*/ 0 w 128"/>
                  <a:gd name="T5" fmla="*/ 4 h 144"/>
                  <a:gd name="T6" fmla="*/ 34 w 128"/>
                  <a:gd name="T7" fmla="*/ 0 h 144"/>
                  <a:gd name="T8" fmla="*/ 71 w 128"/>
                  <a:gd name="T9" fmla="*/ 106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144"/>
                  <a:gd name="T17" fmla="*/ 128 w 12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144">
                    <a:moveTo>
                      <a:pt x="127" y="133"/>
                    </a:moveTo>
                    <a:lnTo>
                      <a:pt x="128" y="144"/>
                    </a:lnTo>
                    <a:lnTo>
                      <a:pt x="0" y="4"/>
                    </a:lnTo>
                    <a:lnTo>
                      <a:pt x="60" y="0"/>
                    </a:lnTo>
                    <a:lnTo>
                      <a:pt x="127" y="133"/>
                    </a:lnTo>
                    <a:close/>
                  </a:path>
                </a:pathLst>
              </a:cu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" name="Freeform 94"/>
              <p:cNvSpPr>
                <a:spLocks/>
              </p:cNvSpPr>
              <p:nvPr/>
            </p:nvSpPr>
            <p:spPr bwMode="auto">
              <a:xfrm>
                <a:off x="3000" y="3353"/>
                <a:ext cx="90" cy="143"/>
              </a:xfrm>
              <a:custGeom>
                <a:avLst/>
                <a:gdLst>
                  <a:gd name="T0" fmla="*/ 0 w 104"/>
                  <a:gd name="T1" fmla="*/ 119 h 152"/>
                  <a:gd name="T2" fmla="*/ 4 w 104"/>
                  <a:gd name="T3" fmla="*/ 106 h 152"/>
                  <a:gd name="T4" fmla="*/ 25 w 104"/>
                  <a:gd name="T5" fmla="*/ 0 h 152"/>
                  <a:gd name="T6" fmla="*/ 59 w 104"/>
                  <a:gd name="T7" fmla="*/ 8 h 152"/>
                  <a:gd name="T8" fmla="*/ 0 w 104"/>
                  <a:gd name="T9" fmla="*/ 119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52"/>
                  <a:gd name="T17" fmla="*/ 104 w 104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52">
                    <a:moveTo>
                      <a:pt x="0" y="152"/>
                    </a:moveTo>
                    <a:lnTo>
                      <a:pt x="8" y="136"/>
                    </a:lnTo>
                    <a:lnTo>
                      <a:pt x="44" y="0"/>
                    </a:lnTo>
                    <a:lnTo>
                      <a:pt x="104" y="8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" name="Freeform 95"/>
              <p:cNvSpPr>
                <a:spLocks/>
              </p:cNvSpPr>
              <p:nvPr/>
            </p:nvSpPr>
            <p:spPr bwMode="auto">
              <a:xfrm>
                <a:off x="3031" y="3160"/>
                <a:ext cx="272" cy="203"/>
              </a:xfrm>
              <a:custGeom>
                <a:avLst/>
                <a:gdLst>
                  <a:gd name="T0" fmla="*/ 3 w 313"/>
                  <a:gd name="T1" fmla="*/ 168 h 215"/>
                  <a:gd name="T2" fmla="*/ 25 w 313"/>
                  <a:gd name="T3" fmla="*/ 165 h 215"/>
                  <a:gd name="T4" fmla="*/ 150 w 313"/>
                  <a:gd name="T5" fmla="*/ 162 h 215"/>
                  <a:gd name="T6" fmla="*/ 173 w 313"/>
                  <a:gd name="T7" fmla="*/ 162 h 215"/>
                  <a:gd name="T8" fmla="*/ 178 w 313"/>
                  <a:gd name="T9" fmla="*/ 121 h 215"/>
                  <a:gd name="T10" fmla="*/ 176 w 313"/>
                  <a:gd name="T11" fmla="*/ 73 h 215"/>
                  <a:gd name="T12" fmla="*/ 163 w 313"/>
                  <a:gd name="T13" fmla="*/ 32 h 215"/>
                  <a:gd name="T14" fmla="*/ 142 w 313"/>
                  <a:gd name="T15" fmla="*/ 16 h 215"/>
                  <a:gd name="T16" fmla="*/ 116 w 313"/>
                  <a:gd name="T17" fmla="*/ 4 h 215"/>
                  <a:gd name="T18" fmla="*/ 91 w 313"/>
                  <a:gd name="T19" fmla="*/ 36 h 215"/>
                  <a:gd name="T20" fmla="*/ 87 w 313"/>
                  <a:gd name="T21" fmla="*/ 36 h 215"/>
                  <a:gd name="T22" fmla="*/ 62 w 313"/>
                  <a:gd name="T23" fmla="*/ 8 h 215"/>
                  <a:gd name="T24" fmla="*/ 46 w 313"/>
                  <a:gd name="T25" fmla="*/ 12 h 215"/>
                  <a:gd name="T26" fmla="*/ 25 w 313"/>
                  <a:gd name="T27" fmla="*/ 38 h 215"/>
                  <a:gd name="T28" fmla="*/ 9 w 313"/>
                  <a:gd name="T29" fmla="*/ 67 h 215"/>
                  <a:gd name="T30" fmla="*/ 3 w 313"/>
                  <a:gd name="T31" fmla="*/ 93 h 215"/>
                  <a:gd name="T32" fmla="*/ 3 w 313"/>
                  <a:gd name="T33" fmla="*/ 130 h 215"/>
                  <a:gd name="T34" fmla="*/ 0 w 313"/>
                  <a:gd name="T35" fmla="*/ 152 h 215"/>
                  <a:gd name="T36" fmla="*/ 3 w 313"/>
                  <a:gd name="T37" fmla="*/ 168 h 2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3"/>
                  <a:gd name="T58" fmla="*/ 0 h 215"/>
                  <a:gd name="T59" fmla="*/ 313 w 313"/>
                  <a:gd name="T60" fmla="*/ 215 h 21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3" h="215">
                    <a:moveTo>
                      <a:pt x="6" y="212"/>
                    </a:moveTo>
                    <a:cubicBezTo>
                      <a:pt x="13" y="215"/>
                      <a:pt x="1" y="209"/>
                      <a:pt x="44" y="208"/>
                    </a:cubicBezTo>
                    <a:cubicBezTo>
                      <a:pt x="87" y="207"/>
                      <a:pt x="221" y="205"/>
                      <a:pt x="264" y="204"/>
                    </a:cubicBezTo>
                    <a:cubicBezTo>
                      <a:pt x="307" y="203"/>
                      <a:pt x="296" y="213"/>
                      <a:pt x="304" y="204"/>
                    </a:cubicBezTo>
                    <a:cubicBezTo>
                      <a:pt x="312" y="195"/>
                      <a:pt x="311" y="171"/>
                      <a:pt x="312" y="152"/>
                    </a:cubicBezTo>
                    <a:cubicBezTo>
                      <a:pt x="313" y="133"/>
                      <a:pt x="313" y="111"/>
                      <a:pt x="308" y="92"/>
                    </a:cubicBezTo>
                    <a:cubicBezTo>
                      <a:pt x="303" y="73"/>
                      <a:pt x="294" y="52"/>
                      <a:pt x="284" y="40"/>
                    </a:cubicBezTo>
                    <a:cubicBezTo>
                      <a:pt x="274" y="28"/>
                      <a:pt x="261" y="26"/>
                      <a:pt x="248" y="20"/>
                    </a:cubicBezTo>
                    <a:cubicBezTo>
                      <a:pt x="235" y="14"/>
                      <a:pt x="219" y="0"/>
                      <a:pt x="204" y="4"/>
                    </a:cubicBezTo>
                    <a:cubicBezTo>
                      <a:pt x="189" y="8"/>
                      <a:pt x="169" y="37"/>
                      <a:pt x="160" y="44"/>
                    </a:cubicBezTo>
                    <a:cubicBezTo>
                      <a:pt x="151" y="51"/>
                      <a:pt x="161" y="50"/>
                      <a:pt x="152" y="44"/>
                    </a:cubicBezTo>
                    <a:cubicBezTo>
                      <a:pt x="143" y="38"/>
                      <a:pt x="120" y="13"/>
                      <a:pt x="108" y="8"/>
                    </a:cubicBezTo>
                    <a:cubicBezTo>
                      <a:pt x="96" y="3"/>
                      <a:pt x="91" y="9"/>
                      <a:pt x="80" y="16"/>
                    </a:cubicBezTo>
                    <a:cubicBezTo>
                      <a:pt x="69" y="23"/>
                      <a:pt x="55" y="37"/>
                      <a:pt x="44" y="48"/>
                    </a:cubicBezTo>
                    <a:cubicBezTo>
                      <a:pt x="33" y="59"/>
                      <a:pt x="22" y="73"/>
                      <a:pt x="16" y="84"/>
                    </a:cubicBezTo>
                    <a:cubicBezTo>
                      <a:pt x="10" y="95"/>
                      <a:pt x="8" y="103"/>
                      <a:pt x="6" y="116"/>
                    </a:cubicBezTo>
                    <a:cubicBezTo>
                      <a:pt x="4" y="129"/>
                      <a:pt x="7" y="151"/>
                      <a:pt x="6" y="164"/>
                    </a:cubicBezTo>
                    <a:cubicBezTo>
                      <a:pt x="5" y="177"/>
                      <a:pt x="0" y="184"/>
                      <a:pt x="0" y="192"/>
                    </a:cubicBezTo>
                    <a:cubicBezTo>
                      <a:pt x="0" y="200"/>
                      <a:pt x="2" y="209"/>
                      <a:pt x="6" y="2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" name="Freeform 96"/>
              <p:cNvSpPr>
                <a:spLocks/>
              </p:cNvSpPr>
              <p:nvPr/>
            </p:nvSpPr>
            <p:spPr bwMode="auto">
              <a:xfrm>
                <a:off x="3089" y="3134"/>
                <a:ext cx="73" cy="90"/>
              </a:xfrm>
              <a:custGeom>
                <a:avLst/>
                <a:gdLst>
                  <a:gd name="T0" fmla="*/ 23 w 84"/>
                  <a:gd name="T1" fmla="*/ 0 h 96"/>
                  <a:gd name="T2" fmla="*/ 16 w 84"/>
                  <a:gd name="T3" fmla="*/ 8 h 96"/>
                  <a:gd name="T4" fmla="*/ 0 w 84"/>
                  <a:gd name="T5" fmla="*/ 22 h 96"/>
                  <a:gd name="T6" fmla="*/ 32 w 84"/>
                  <a:gd name="T7" fmla="*/ 74 h 96"/>
                  <a:gd name="T8" fmla="*/ 48 w 84"/>
                  <a:gd name="T9" fmla="*/ 46 h 96"/>
                  <a:gd name="T10" fmla="*/ 18 w 84"/>
                  <a:gd name="T11" fmla="*/ 8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96"/>
                  <a:gd name="T20" fmla="*/ 84 w 84"/>
                  <a:gd name="T21" fmla="*/ 96 h 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" name="Freeform 97"/>
              <p:cNvSpPr>
                <a:spLocks/>
              </p:cNvSpPr>
              <p:nvPr/>
            </p:nvSpPr>
            <p:spPr bwMode="auto">
              <a:xfrm flipH="1">
                <a:off x="3162" y="3134"/>
                <a:ext cx="72" cy="90"/>
              </a:xfrm>
              <a:custGeom>
                <a:avLst/>
                <a:gdLst>
                  <a:gd name="T0" fmla="*/ 21 w 84"/>
                  <a:gd name="T1" fmla="*/ 0 h 96"/>
                  <a:gd name="T2" fmla="*/ 15 w 84"/>
                  <a:gd name="T3" fmla="*/ 8 h 96"/>
                  <a:gd name="T4" fmla="*/ 0 w 84"/>
                  <a:gd name="T5" fmla="*/ 22 h 96"/>
                  <a:gd name="T6" fmla="*/ 30 w 84"/>
                  <a:gd name="T7" fmla="*/ 74 h 96"/>
                  <a:gd name="T8" fmla="*/ 45 w 84"/>
                  <a:gd name="T9" fmla="*/ 46 h 96"/>
                  <a:gd name="T10" fmla="*/ 17 w 84"/>
                  <a:gd name="T11" fmla="*/ 8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96"/>
                  <a:gd name="T20" fmla="*/ 84 w 84"/>
                  <a:gd name="T21" fmla="*/ 96 h 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" name="Freeform 98"/>
              <p:cNvSpPr>
                <a:spLocks/>
              </p:cNvSpPr>
              <p:nvPr/>
            </p:nvSpPr>
            <p:spPr bwMode="auto">
              <a:xfrm>
                <a:off x="3168" y="3360"/>
                <a:ext cx="6" cy="376"/>
              </a:xfrm>
              <a:custGeom>
                <a:avLst/>
                <a:gdLst>
                  <a:gd name="T0" fmla="*/ 0 w 8"/>
                  <a:gd name="T1" fmla="*/ 0 h 400"/>
                  <a:gd name="T2" fmla="*/ 2 w 8"/>
                  <a:gd name="T3" fmla="*/ 312 h 400"/>
                  <a:gd name="T4" fmla="*/ 0 60000 65536"/>
                  <a:gd name="T5" fmla="*/ 0 60000 65536"/>
                  <a:gd name="T6" fmla="*/ 0 w 8"/>
                  <a:gd name="T7" fmla="*/ 0 h 400"/>
                  <a:gd name="T8" fmla="*/ 8 w 8"/>
                  <a:gd name="T9" fmla="*/ 400 h 4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400">
                    <a:moveTo>
                      <a:pt x="0" y="0"/>
                    </a:moveTo>
                    <a:lnTo>
                      <a:pt x="8" y="40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" name="Freeform 99"/>
              <p:cNvSpPr>
                <a:spLocks/>
              </p:cNvSpPr>
              <p:nvPr/>
            </p:nvSpPr>
            <p:spPr bwMode="auto">
              <a:xfrm>
                <a:off x="3164" y="3198"/>
                <a:ext cx="1" cy="150"/>
              </a:xfrm>
              <a:custGeom>
                <a:avLst/>
                <a:gdLst>
                  <a:gd name="T0" fmla="*/ 0 w 1"/>
                  <a:gd name="T1" fmla="*/ 0 h 160"/>
                  <a:gd name="T2" fmla="*/ 0 w 1"/>
                  <a:gd name="T3" fmla="*/ 124 h 160"/>
                  <a:gd name="T4" fmla="*/ 0 60000 65536"/>
                  <a:gd name="T5" fmla="*/ 0 60000 65536"/>
                  <a:gd name="T6" fmla="*/ 0 w 1"/>
                  <a:gd name="T7" fmla="*/ 0 h 160"/>
                  <a:gd name="T8" fmla="*/ 1 w 1"/>
                  <a:gd name="T9" fmla="*/ 160 h 1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60">
                    <a:moveTo>
                      <a:pt x="0" y="0"/>
                    </a:moveTo>
                    <a:lnTo>
                      <a:pt x="0" y="16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" name="Freeform 100" descr="Коричневый мрамор"/>
              <p:cNvSpPr>
                <a:spLocks/>
              </p:cNvSpPr>
              <p:nvPr/>
            </p:nvSpPr>
            <p:spPr bwMode="auto">
              <a:xfrm>
                <a:off x="3009" y="3696"/>
                <a:ext cx="341" cy="90"/>
              </a:xfrm>
              <a:custGeom>
                <a:avLst/>
                <a:gdLst>
                  <a:gd name="T0" fmla="*/ 10 w 352"/>
                  <a:gd name="T1" fmla="*/ 40 h 95"/>
                  <a:gd name="T2" fmla="*/ 11 w 352"/>
                  <a:gd name="T3" fmla="*/ 69 h 95"/>
                  <a:gd name="T4" fmla="*/ 51 w 352"/>
                  <a:gd name="T5" fmla="*/ 69 h 95"/>
                  <a:gd name="T6" fmla="*/ 160 w 352"/>
                  <a:gd name="T7" fmla="*/ 71 h 95"/>
                  <a:gd name="T8" fmla="*/ 289 w 352"/>
                  <a:gd name="T9" fmla="*/ 71 h 95"/>
                  <a:gd name="T10" fmla="*/ 286 w 352"/>
                  <a:gd name="T11" fmla="*/ 35 h 95"/>
                  <a:gd name="T12" fmla="*/ 215 w 352"/>
                  <a:gd name="T13" fmla="*/ 1 h 95"/>
                  <a:gd name="T14" fmla="*/ 160 w 352"/>
                  <a:gd name="T15" fmla="*/ 32 h 95"/>
                  <a:gd name="T16" fmla="*/ 165 w 352"/>
                  <a:gd name="T17" fmla="*/ 69 h 95"/>
                  <a:gd name="T18" fmla="*/ 136 w 352"/>
                  <a:gd name="T19" fmla="*/ 27 h 95"/>
                  <a:gd name="T20" fmla="*/ 62 w 352"/>
                  <a:gd name="T21" fmla="*/ 7 h 95"/>
                  <a:gd name="T22" fmla="*/ 10 w 352"/>
                  <a:gd name="T23" fmla="*/ 40 h 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2"/>
                  <a:gd name="T37" fmla="*/ 0 h 95"/>
                  <a:gd name="T38" fmla="*/ 352 w 352"/>
                  <a:gd name="T39" fmla="*/ 95 h 9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2" h="95">
                    <a:moveTo>
                      <a:pt x="10" y="49"/>
                    </a:moveTo>
                    <a:cubicBezTo>
                      <a:pt x="0" y="62"/>
                      <a:pt x="3" y="80"/>
                      <a:pt x="11" y="86"/>
                    </a:cubicBezTo>
                    <a:cubicBezTo>
                      <a:pt x="19" y="92"/>
                      <a:pt x="31" y="86"/>
                      <a:pt x="59" y="86"/>
                    </a:cubicBezTo>
                    <a:cubicBezTo>
                      <a:pt x="87" y="86"/>
                      <a:pt x="136" y="88"/>
                      <a:pt x="181" y="88"/>
                    </a:cubicBezTo>
                    <a:cubicBezTo>
                      <a:pt x="226" y="88"/>
                      <a:pt x="304" y="95"/>
                      <a:pt x="328" y="88"/>
                    </a:cubicBezTo>
                    <a:cubicBezTo>
                      <a:pt x="352" y="81"/>
                      <a:pt x="339" y="58"/>
                      <a:pt x="325" y="43"/>
                    </a:cubicBezTo>
                    <a:cubicBezTo>
                      <a:pt x="311" y="28"/>
                      <a:pt x="268" y="2"/>
                      <a:pt x="244" y="1"/>
                    </a:cubicBezTo>
                    <a:cubicBezTo>
                      <a:pt x="220" y="0"/>
                      <a:pt x="191" y="26"/>
                      <a:pt x="181" y="40"/>
                    </a:cubicBezTo>
                    <a:cubicBezTo>
                      <a:pt x="171" y="54"/>
                      <a:pt x="191" y="86"/>
                      <a:pt x="187" y="85"/>
                    </a:cubicBezTo>
                    <a:cubicBezTo>
                      <a:pt x="183" y="84"/>
                      <a:pt x="173" y="47"/>
                      <a:pt x="154" y="34"/>
                    </a:cubicBezTo>
                    <a:cubicBezTo>
                      <a:pt x="135" y="21"/>
                      <a:pt x="94" y="4"/>
                      <a:pt x="70" y="7"/>
                    </a:cubicBezTo>
                    <a:cubicBezTo>
                      <a:pt x="46" y="10"/>
                      <a:pt x="20" y="36"/>
                      <a:pt x="10" y="49"/>
                    </a:cubicBezTo>
                    <a:close/>
                  </a:path>
                </a:pathLst>
              </a:cu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" name="Freeform 101"/>
              <p:cNvSpPr>
                <a:spLocks/>
              </p:cNvSpPr>
              <p:nvPr/>
            </p:nvSpPr>
            <p:spPr bwMode="auto">
              <a:xfrm>
                <a:off x="2971" y="2736"/>
                <a:ext cx="387" cy="287"/>
              </a:xfrm>
              <a:custGeom>
                <a:avLst/>
                <a:gdLst>
                  <a:gd name="T0" fmla="*/ 331 w 400"/>
                  <a:gd name="T1" fmla="*/ 236 h 301"/>
                  <a:gd name="T2" fmla="*/ 349 w 400"/>
                  <a:gd name="T3" fmla="*/ 182 h 301"/>
                  <a:gd name="T4" fmla="*/ 337 w 400"/>
                  <a:gd name="T5" fmla="*/ 167 h 301"/>
                  <a:gd name="T6" fmla="*/ 339 w 400"/>
                  <a:gd name="T7" fmla="*/ 137 h 301"/>
                  <a:gd name="T8" fmla="*/ 315 w 400"/>
                  <a:gd name="T9" fmla="*/ 125 h 301"/>
                  <a:gd name="T10" fmla="*/ 320 w 400"/>
                  <a:gd name="T11" fmla="*/ 100 h 301"/>
                  <a:gd name="T12" fmla="*/ 308 w 400"/>
                  <a:gd name="T13" fmla="*/ 103 h 301"/>
                  <a:gd name="T14" fmla="*/ 257 w 400"/>
                  <a:gd name="T15" fmla="*/ 55 h 301"/>
                  <a:gd name="T16" fmla="*/ 234 w 400"/>
                  <a:gd name="T17" fmla="*/ 52 h 301"/>
                  <a:gd name="T18" fmla="*/ 216 w 400"/>
                  <a:gd name="T19" fmla="*/ 45 h 301"/>
                  <a:gd name="T20" fmla="*/ 229 w 400"/>
                  <a:gd name="T21" fmla="*/ 24 h 301"/>
                  <a:gd name="T22" fmla="*/ 247 w 400"/>
                  <a:gd name="T23" fmla="*/ 27 h 301"/>
                  <a:gd name="T24" fmla="*/ 231 w 400"/>
                  <a:gd name="T25" fmla="*/ 1 h 301"/>
                  <a:gd name="T26" fmla="*/ 200 w 400"/>
                  <a:gd name="T27" fmla="*/ 32 h 301"/>
                  <a:gd name="T28" fmla="*/ 192 w 400"/>
                  <a:gd name="T29" fmla="*/ 46 h 301"/>
                  <a:gd name="T30" fmla="*/ 168 w 400"/>
                  <a:gd name="T31" fmla="*/ 10 h 301"/>
                  <a:gd name="T32" fmla="*/ 163 w 400"/>
                  <a:gd name="T33" fmla="*/ 18 h 301"/>
                  <a:gd name="T34" fmla="*/ 179 w 400"/>
                  <a:gd name="T35" fmla="*/ 46 h 301"/>
                  <a:gd name="T36" fmla="*/ 142 w 400"/>
                  <a:gd name="T37" fmla="*/ 10 h 301"/>
                  <a:gd name="T38" fmla="*/ 126 w 400"/>
                  <a:gd name="T39" fmla="*/ 12 h 301"/>
                  <a:gd name="T40" fmla="*/ 104 w 400"/>
                  <a:gd name="T41" fmla="*/ 15 h 301"/>
                  <a:gd name="T42" fmla="*/ 100 w 400"/>
                  <a:gd name="T43" fmla="*/ 29 h 301"/>
                  <a:gd name="T44" fmla="*/ 129 w 400"/>
                  <a:gd name="T45" fmla="*/ 30 h 301"/>
                  <a:gd name="T46" fmla="*/ 139 w 400"/>
                  <a:gd name="T47" fmla="*/ 48 h 301"/>
                  <a:gd name="T48" fmla="*/ 110 w 400"/>
                  <a:gd name="T49" fmla="*/ 46 h 301"/>
                  <a:gd name="T50" fmla="*/ 100 w 400"/>
                  <a:gd name="T51" fmla="*/ 61 h 301"/>
                  <a:gd name="T52" fmla="*/ 81 w 400"/>
                  <a:gd name="T53" fmla="*/ 66 h 301"/>
                  <a:gd name="T54" fmla="*/ 64 w 400"/>
                  <a:gd name="T55" fmla="*/ 78 h 301"/>
                  <a:gd name="T56" fmla="*/ 46 w 400"/>
                  <a:gd name="T57" fmla="*/ 88 h 301"/>
                  <a:gd name="T58" fmla="*/ 52 w 400"/>
                  <a:gd name="T59" fmla="*/ 103 h 301"/>
                  <a:gd name="T60" fmla="*/ 41 w 400"/>
                  <a:gd name="T61" fmla="*/ 117 h 301"/>
                  <a:gd name="T62" fmla="*/ 23 w 400"/>
                  <a:gd name="T63" fmla="*/ 127 h 301"/>
                  <a:gd name="T64" fmla="*/ 12 w 400"/>
                  <a:gd name="T65" fmla="*/ 177 h 301"/>
                  <a:gd name="T66" fmla="*/ 3 w 400"/>
                  <a:gd name="T67" fmla="*/ 226 h 301"/>
                  <a:gd name="T68" fmla="*/ 29 w 400"/>
                  <a:gd name="T69" fmla="*/ 249 h 3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00"/>
                  <a:gd name="T106" fmla="*/ 0 h 301"/>
                  <a:gd name="T107" fmla="*/ 400 w 400"/>
                  <a:gd name="T108" fmla="*/ 301 h 30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00" h="301">
                    <a:moveTo>
                      <a:pt x="378" y="286"/>
                    </a:moveTo>
                    <a:cubicBezTo>
                      <a:pt x="381" y="275"/>
                      <a:pt x="398" y="234"/>
                      <a:pt x="399" y="220"/>
                    </a:cubicBezTo>
                    <a:cubicBezTo>
                      <a:pt x="400" y="206"/>
                      <a:pt x="386" y="211"/>
                      <a:pt x="384" y="202"/>
                    </a:cubicBezTo>
                    <a:cubicBezTo>
                      <a:pt x="382" y="193"/>
                      <a:pt x="391" y="174"/>
                      <a:pt x="387" y="166"/>
                    </a:cubicBezTo>
                    <a:cubicBezTo>
                      <a:pt x="383" y="158"/>
                      <a:pt x="363" y="158"/>
                      <a:pt x="360" y="151"/>
                    </a:cubicBezTo>
                    <a:cubicBezTo>
                      <a:pt x="357" y="144"/>
                      <a:pt x="367" y="125"/>
                      <a:pt x="366" y="121"/>
                    </a:cubicBezTo>
                    <a:cubicBezTo>
                      <a:pt x="365" y="117"/>
                      <a:pt x="363" y="133"/>
                      <a:pt x="351" y="124"/>
                    </a:cubicBezTo>
                    <a:cubicBezTo>
                      <a:pt x="339" y="115"/>
                      <a:pt x="308" y="77"/>
                      <a:pt x="294" y="67"/>
                    </a:cubicBezTo>
                    <a:cubicBezTo>
                      <a:pt x="280" y="57"/>
                      <a:pt x="275" y="66"/>
                      <a:pt x="267" y="64"/>
                    </a:cubicBezTo>
                    <a:cubicBezTo>
                      <a:pt x="259" y="62"/>
                      <a:pt x="248" y="59"/>
                      <a:pt x="247" y="53"/>
                    </a:cubicBezTo>
                    <a:cubicBezTo>
                      <a:pt x="246" y="47"/>
                      <a:pt x="255" y="32"/>
                      <a:pt x="261" y="28"/>
                    </a:cubicBezTo>
                    <a:cubicBezTo>
                      <a:pt x="267" y="24"/>
                      <a:pt x="282" y="35"/>
                      <a:pt x="282" y="31"/>
                    </a:cubicBezTo>
                    <a:cubicBezTo>
                      <a:pt x="282" y="27"/>
                      <a:pt x="273" y="0"/>
                      <a:pt x="264" y="1"/>
                    </a:cubicBezTo>
                    <a:cubicBezTo>
                      <a:pt x="255" y="2"/>
                      <a:pt x="235" y="31"/>
                      <a:pt x="228" y="40"/>
                    </a:cubicBezTo>
                    <a:cubicBezTo>
                      <a:pt x="221" y="49"/>
                      <a:pt x="225" y="60"/>
                      <a:pt x="219" y="55"/>
                    </a:cubicBezTo>
                    <a:cubicBezTo>
                      <a:pt x="213" y="50"/>
                      <a:pt x="197" y="15"/>
                      <a:pt x="192" y="10"/>
                    </a:cubicBezTo>
                    <a:cubicBezTo>
                      <a:pt x="187" y="5"/>
                      <a:pt x="184" y="15"/>
                      <a:pt x="186" y="22"/>
                    </a:cubicBezTo>
                    <a:cubicBezTo>
                      <a:pt x="188" y="29"/>
                      <a:pt x="208" y="57"/>
                      <a:pt x="204" y="55"/>
                    </a:cubicBezTo>
                    <a:cubicBezTo>
                      <a:pt x="200" y="53"/>
                      <a:pt x="172" y="17"/>
                      <a:pt x="162" y="10"/>
                    </a:cubicBezTo>
                    <a:cubicBezTo>
                      <a:pt x="152" y="3"/>
                      <a:pt x="151" y="15"/>
                      <a:pt x="144" y="16"/>
                    </a:cubicBezTo>
                    <a:cubicBezTo>
                      <a:pt x="137" y="17"/>
                      <a:pt x="125" y="16"/>
                      <a:pt x="120" y="19"/>
                    </a:cubicBezTo>
                    <a:cubicBezTo>
                      <a:pt x="115" y="22"/>
                      <a:pt x="110" y="31"/>
                      <a:pt x="114" y="34"/>
                    </a:cubicBezTo>
                    <a:cubicBezTo>
                      <a:pt x="118" y="37"/>
                      <a:pt x="140" y="33"/>
                      <a:pt x="147" y="37"/>
                    </a:cubicBezTo>
                    <a:cubicBezTo>
                      <a:pt x="154" y="41"/>
                      <a:pt x="163" y="55"/>
                      <a:pt x="159" y="58"/>
                    </a:cubicBezTo>
                    <a:cubicBezTo>
                      <a:pt x="155" y="61"/>
                      <a:pt x="133" y="53"/>
                      <a:pt x="126" y="55"/>
                    </a:cubicBezTo>
                    <a:cubicBezTo>
                      <a:pt x="119" y="57"/>
                      <a:pt x="119" y="69"/>
                      <a:pt x="114" y="73"/>
                    </a:cubicBezTo>
                    <a:cubicBezTo>
                      <a:pt x="109" y="77"/>
                      <a:pt x="100" y="76"/>
                      <a:pt x="93" y="79"/>
                    </a:cubicBezTo>
                    <a:cubicBezTo>
                      <a:pt x="86" y="82"/>
                      <a:pt x="79" y="89"/>
                      <a:pt x="72" y="94"/>
                    </a:cubicBezTo>
                    <a:cubicBezTo>
                      <a:pt x="65" y="99"/>
                      <a:pt x="56" y="101"/>
                      <a:pt x="54" y="106"/>
                    </a:cubicBezTo>
                    <a:cubicBezTo>
                      <a:pt x="52" y="111"/>
                      <a:pt x="61" y="118"/>
                      <a:pt x="60" y="124"/>
                    </a:cubicBezTo>
                    <a:cubicBezTo>
                      <a:pt x="59" y="130"/>
                      <a:pt x="51" y="137"/>
                      <a:pt x="45" y="142"/>
                    </a:cubicBezTo>
                    <a:cubicBezTo>
                      <a:pt x="39" y="147"/>
                      <a:pt x="33" y="142"/>
                      <a:pt x="27" y="154"/>
                    </a:cubicBezTo>
                    <a:cubicBezTo>
                      <a:pt x="21" y="166"/>
                      <a:pt x="16" y="194"/>
                      <a:pt x="12" y="214"/>
                    </a:cubicBezTo>
                    <a:cubicBezTo>
                      <a:pt x="8" y="234"/>
                      <a:pt x="0" y="260"/>
                      <a:pt x="3" y="274"/>
                    </a:cubicBezTo>
                    <a:cubicBezTo>
                      <a:pt x="6" y="288"/>
                      <a:pt x="27" y="295"/>
                      <a:pt x="33" y="301"/>
                    </a:cubicBezTo>
                  </a:path>
                </a:pathLst>
              </a:custGeom>
              <a:solidFill>
                <a:srgbClr val="FF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" name="Freeform 102"/>
              <p:cNvSpPr>
                <a:spLocks/>
              </p:cNvSpPr>
              <p:nvPr/>
            </p:nvSpPr>
            <p:spPr bwMode="auto">
              <a:xfrm>
                <a:off x="3004" y="2838"/>
                <a:ext cx="333" cy="347"/>
              </a:xfrm>
              <a:custGeom>
                <a:avLst/>
                <a:gdLst>
                  <a:gd name="T0" fmla="*/ 0 w 344"/>
                  <a:gd name="T1" fmla="*/ 158 h 365"/>
                  <a:gd name="T2" fmla="*/ 6 w 344"/>
                  <a:gd name="T3" fmla="*/ 171 h 365"/>
                  <a:gd name="T4" fmla="*/ 32 w 344"/>
                  <a:gd name="T5" fmla="*/ 218 h 365"/>
                  <a:gd name="T6" fmla="*/ 76 w 344"/>
                  <a:gd name="T7" fmla="*/ 252 h 365"/>
                  <a:gd name="T8" fmla="*/ 122 w 344"/>
                  <a:gd name="T9" fmla="*/ 261 h 365"/>
                  <a:gd name="T10" fmla="*/ 127 w 344"/>
                  <a:gd name="T11" fmla="*/ 281 h 365"/>
                  <a:gd name="T12" fmla="*/ 145 w 344"/>
                  <a:gd name="T13" fmla="*/ 299 h 365"/>
                  <a:gd name="T14" fmla="*/ 168 w 344"/>
                  <a:gd name="T15" fmla="*/ 279 h 365"/>
                  <a:gd name="T16" fmla="*/ 182 w 344"/>
                  <a:gd name="T17" fmla="*/ 259 h 365"/>
                  <a:gd name="T18" fmla="*/ 224 w 344"/>
                  <a:gd name="T19" fmla="*/ 252 h 365"/>
                  <a:gd name="T20" fmla="*/ 266 w 344"/>
                  <a:gd name="T21" fmla="*/ 224 h 365"/>
                  <a:gd name="T22" fmla="*/ 300 w 344"/>
                  <a:gd name="T23" fmla="*/ 146 h 365"/>
                  <a:gd name="T24" fmla="*/ 253 w 344"/>
                  <a:gd name="T25" fmla="*/ 80 h 365"/>
                  <a:gd name="T26" fmla="*/ 225 w 344"/>
                  <a:gd name="T27" fmla="*/ 23 h 365"/>
                  <a:gd name="T28" fmla="*/ 183 w 344"/>
                  <a:gd name="T29" fmla="*/ 61 h 365"/>
                  <a:gd name="T30" fmla="*/ 174 w 344"/>
                  <a:gd name="T31" fmla="*/ 46 h 365"/>
                  <a:gd name="T32" fmla="*/ 161 w 344"/>
                  <a:gd name="T33" fmla="*/ 44 h 365"/>
                  <a:gd name="T34" fmla="*/ 99 w 344"/>
                  <a:gd name="T35" fmla="*/ 61 h 365"/>
                  <a:gd name="T36" fmla="*/ 110 w 344"/>
                  <a:gd name="T37" fmla="*/ 33 h 365"/>
                  <a:gd name="T38" fmla="*/ 100 w 344"/>
                  <a:gd name="T39" fmla="*/ 10 h 365"/>
                  <a:gd name="T40" fmla="*/ 46 w 344"/>
                  <a:gd name="T41" fmla="*/ 90 h 365"/>
                  <a:gd name="T42" fmla="*/ 52 w 344"/>
                  <a:gd name="T43" fmla="*/ 112 h 365"/>
                  <a:gd name="T44" fmla="*/ 46 w 344"/>
                  <a:gd name="T45" fmla="*/ 131 h 365"/>
                  <a:gd name="T46" fmla="*/ 32 w 344"/>
                  <a:gd name="T47" fmla="*/ 126 h 365"/>
                  <a:gd name="T48" fmla="*/ 29 w 344"/>
                  <a:gd name="T49" fmla="*/ 97 h 365"/>
                  <a:gd name="T50" fmla="*/ 12 w 344"/>
                  <a:gd name="T51" fmla="*/ 125 h 365"/>
                  <a:gd name="T52" fmla="*/ 12 w 344"/>
                  <a:gd name="T53" fmla="*/ 141 h 365"/>
                  <a:gd name="T54" fmla="*/ 9 w 344"/>
                  <a:gd name="T55" fmla="*/ 151 h 365"/>
                  <a:gd name="T56" fmla="*/ 0 w 344"/>
                  <a:gd name="T57" fmla="*/ 158 h 36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44"/>
                  <a:gd name="T88" fmla="*/ 0 h 365"/>
                  <a:gd name="T89" fmla="*/ 344 w 344"/>
                  <a:gd name="T90" fmla="*/ 365 h 36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44" h="365">
                    <a:moveTo>
                      <a:pt x="0" y="194"/>
                    </a:moveTo>
                    <a:cubicBezTo>
                      <a:pt x="0" y="198"/>
                      <a:pt x="0" y="197"/>
                      <a:pt x="6" y="209"/>
                    </a:cubicBezTo>
                    <a:cubicBezTo>
                      <a:pt x="12" y="221"/>
                      <a:pt x="23" y="250"/>
                      <a:pt x="36" y="266"/>
                    </a:cubicBezTo>
                    <a:cubicBezTo>
                      <a:pt x="49" y="282"/>
                      <a:pt x="70" y="299"/>
                      <a:pt x="87" y="308"/>
                    </a:cubicBezTo>
                    <a:cubicBezTo>
                      <a:pt x="104" y="317"/>
                      <a:pt x="129" y="314"/>
                      <a:pt x="138" y="320"/>
                    </a:cubicBezTo>
                    <a:cubicBezTo>
                      <a:pt x="147" y="326"/>
                      <a:pt x="140" y="337"/>
                      <a:pt x="144" y="344"/>
                    </a:cubicBezTo>
                    <a:cubicBezTo>
                      <a:pt x="148" y="351"/>
                      <a:pt x="157" y="365"/>
                      <a:pt x="165" y="365"/>
                    </a:cubicBezTo>
                    <a:cubicBezTo>
                      <a:pt x="173" y="365"/>
                      <a:pt x="185" y="349"/>
                      <a:pt x="192" y="341"/>
                    </a:cubicBezTo>
                    <a:cubicBezTo>
                      <a:pt x="199" y="333"/>
                      <a:pt x="197" y="322"/>
                      <a:pt x="207" y="317"/>
                    </a:cubicBezTo>
                    <a:cubicBezTo>
                      <a:pt x="217" y="312"/>
                      <a:pt x="239" y="315"/>
                      <a:pt x="255" y="308"/>
                    </a:cubicBezTo>
                    <a:cubicBezTo>
                      <a:pt x="271" y="301"/>
                      <a:pt x="289" y="296"/>
                      <a:pt x="303" y="275"/>
                    </a:cubicBezTo>
                    <a:cubicBezTo>
                      <a:pt x="317" y="254"/>
                      <a:pt x="344" y="208"/>
                      <a:pt x="342" y="179"/>
                    </a:cubicBezTo>
                    <a:cubicBezTo>
                      <a:pt x="340" y="150"/>
                      <a:pt x="302" y="123"/>
                      <a:pt x="288" y="98"/>
                    </a:cubicBezTo>
                    <a:cubicBezTo>
                      <a:pt x="274" y="73"/>
                      <a:pt x="269" y="31"/>
                      <a:pt x="256" y="27"/>
                    </a:cubicBezTo>
                    <a:cubicBezTo>
                      <a:pt x="243" y="23"/>
                      <a:pt x="218" y="70"/>
                      <a:pt x="208" y="75"/>
                    </a:cubicBezTo>
                    <a:cubicBezTo>
                      <a:pt x="198" y="80"/>
                      <a:pt x="202" y="60"/>
                      <a:pt x="198" y="56"/>
                    </a:cubicBezTo>
                    <a:cubicBezTo>
                      <a:pt x="194" y="52"/>
                      <a:pt x="197" y="50"/>
                      <a:pt x="183" y="53"/>
                    </a:cubicBezTo>
                    <a:cubicBezTo>
                      <a:pt x="169" y="56"/>
                      <a:pt x="121" y="77"/>
                      <a:pt x="112" y="75"/>
                    </a:cubicBezTo>
                    <a:cubicBezTo>
                      <a:pt x="103" y="73"/>
                      <a:pt x="126" y="52"/>
                      <a:pt x="126" y="41"/>
                    </a:cubicBezTo>
                    <a:cubicBezTo>
                      <a:pt x="126" y="30"/>
                      <a:pt x="126" y="0"/>
                      <a:pt x="114" y="11"/>
                    </a:cubicBezTo>
                    <a:cubicBezTo>
                      <a:pt x="102" y="22"/>
                      <a:pt x="63" y="89"/>
                      <a:pt x="54" y="110"/>
                    </a:cubicBezTo>
                    <a:cubicBezTo>
                      <a:pt x="45" y="131"/>
                      <a:pt x="60" y="129"/>
                      <a:pt x="60" y="137"/>
                    </a:cubicBezTo>
                    <a:cubicBezTo>
                      <a:pt x="60" y="145"/>
                      <a:pt x="58" y="158"/>
                      <a:pt x="54" y="161"/>
                    </a:cubicBezTo>
                    <a:cubicBezTo>
                      <a:pt x="50" y="164"/>
                      <a:pt x="39" y="162"/>
                      <a:pt x="36" y="155"/>
                    </a:cubicBezTo>
                    <a:cubicBezTo>
                      <a:pt x="33" y="148"/>
                      <a:pt x="37" y="119"/>
                      <a:pt x="33" y="119"/>
                    </a:cubicBezTo>
                    <a:cubicBezTo>
                      <a:pt x="29" y="119"/>
                      <a:pt x="16" y="143"/>
                      <a:pt x="12" y="152"/>
                    </a:cubicBezTo>
                    <a:cubicBezTo>
                      <a:pt x="8" y="161"/>
                      <a:pt x="12" y="168"/>
                      <a:pt x="12" y="173"/>
                    </a:cubicBezTo>
                    <a:cubicBezTo>
                      <a:pt x="12" y="178"/>
                      <a:pt x="11" y="182"/>
                      <a:pt x="9" y="185"/>
                    </a:cubicBezTo>
                    <a:cubicBezTo>
                      <a:pt x="7" y="188"/>
                      <a:pt x="0" y="190"/>
                      <a:pt x="0" y="19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C99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9" name="Freeform 103"/>
              <p:cNvSpPr>
                <a:spLocks/>
              </p:cNvSpPr>
              <p:nvPr/>
            </p:nvSpPr>
            <p:spPr bwMode="auto">
              <a:xfrm>
                <a:off x="3123" y="3071"/>
                <a:ext cx="110" cy="31"/>
              </a:xfrm>
              <a:custGeom>
                <a:avLst/>
                <a:gdLst>
                  <a:gd name="T0" fmla="*/ 0 w 114"/>
                  <a:gd name="T1" fmla="*/ 0 h 32"/>
                  <a:gd name="T2" fmla="*/ 35 w 114"/>
                  <a:gd name="T3" fmla="*/ 23 h 32"/>
                  <a:gd name="T4" fmla="*/ 52 w 114"/>
                  <a:gd name="T5" fmla="*/ 26 h 32"/>
                  <a:gd name="T6" fmla="*/ 69 w 114"/>
                  <a:gd name="T7" fmla="*/ 23 h 32"/>
                  <a:gd name="T8" fmla="*/ 98 w 114"/>
                  <a:gd name="T9" fmla="*/ 3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32"/>
                  <a:gd name="T17" fmla="*/ 114 w 114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32">
                    <a:moveTo>
                      <a:pt x="0" y="0"/>
                    </a:moveTo>
                    <a:cubicBezTo>
                      <a:pt x="7" y="4"/>
                      <a:pt x="29" y="22"/>
                      <a:pt x="39" y="27"/>
                    </a:cubicBezTo>
                    <a:cubicBezTo>
                      <a:pt x="49" y="32"/>
                      <a:pt x="53" y="30"/>
                      <a:pt x="60" y="30"/>
                    </a:cubicBezTo>
                    <a:cubicBezTo>
                      <a:pt x="67" y="30"/>
                      <a:pt x="72" y="32"/>
                      <a:pt x="81" y="27"/>
                    </a:cubicBezTo>
                    <a:cubicBezTo>
                      <a:pt x="90" y="22"/>
                      <a:pt x="107" y="8"/>
                      <a:pt x="114" y="3"/>
                    </a:cubicBezTo>
                  </a:path>
                </a:pathLst>
              </a:custGeom>
              <a:noFill/>
              <a:ln w="12700">
                <a:solidFill>
                  <a:srgbClr val="D20000"/>
                </a:solidFill>
                <a:round/>
                <a:headEnd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0" name="Freeform 104"/>
              <p:cNvSpPr>
                <a:spLocks/>
              </p:cNvSpPr>
              <p:nvPr/>
            </p:nvSpPr>
            <p:spPr bwMode="auto">
              <a:xfrm>
                <a:off x="3159" y="3083"/>
                <a:ext cx="46" cy="9"/>
              </a:xfrm>
              <a:custGeom>
                <a:avLst/>
                <a:gdLst>
                  <a:gd name="T0" fmla="*/ 0 w 48"/>
                  <a:gd name="T1" fmla="*/ 6 h 10"/>
                  <a:gd name="T2" fmla="*/ 11 w 48"/>
                  <a:gd name="T3" fmla="*/ 0 h 10"/>
                  <a:gd name="T4" fmla="*/ 19 w 48"/>
                  <a:gd name="T5" fmla="*/ 5 h 10"/>
                  <a:gd name="T6" fmla="*/ 33 w 48"/>
                  <a:gd name="T7" fmla="*/ 0 h 10"/>
                  <a:gd name="T8" fmla="*/ 40 w 48"/>
                  <a:gd name="T9" fmla="*/ 6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0"/>
                  <a:gd name="T17" fmla="*/ 48 w 48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0">
                    <a:moveTo>
                      <a:pt x="0" y="10"/>
                    </a:moveTo>
                    <a:cubicBezTo>
                      <a:pt x="2" y="8"/>
                      <a:pt x="7" y="0"/>
                      <a:pt x="11" y="0"/>
                    </a:cubicBezTo>
                    <a:cubicBezTo>
                      <a:pt x="15" y="0"/>
                      <a:pt x="19" y="9"/>
                      <a:pt x="23" y="9"/>
                    </a:cubicBezTo>
                    <a:cubicBezTo>
                      <a:pt x="27" y="9"/>
                      <a:pt x="34" y="0"/>
                      <a:pt x="38" y="0"/>
                    </a:cubicBezTo>
                    <a:cubicBezTo>
                      <a:pt x="42" y="0"/>
                      <a:pt x="46" y="8"/>
                      <a:pt x="48" y="10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1" name="Freeform 105"/>
              <p:cNvSpPr>
                <a:spLocks/>
              </p:cNvSpPr>
              <p:nvPr/>
            </p:nvSpPr>
            <p:spPr bwMode="auto">
              <a:xfrm>
                <a:off x="3106" y="2959"/>
                <a:ext cx="61" cy="26"/>
              </a:xfrm>
              <a:custGeom>
                <a:avLst/>
                <a:gdLst>
                  <a:gd name="T0" fmla="*/ 55 w 63"/>
                  <a:gd name="T1" fmla="*/ 12 h 28"/>
                  <a:gd name="T2" fmla="*/ 29 w 63"/>
                  <a:gd name="T3" fmla="*/ 4 h 28"/>
                  <a:gd name="T4" fmla="*/ 20 w 63"/>
                  <a:gd name="T5" fmla="*/ 4 h 28"/>
                  <a:gd name="T6" fmla="*/ 0 w 63"/>
                  <a:gd name="T7" fmla="*/ 2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28"/>
                  <a:gd name="T14" fmla="*/ 63 w 63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28">
                    <a:moveTo>
                      <a:pt x="63" y="16"/>
                    </a:moveTo>
                    <a:cubicBezTo>
                      <a:pt x="58" y="14"/>
                      <a:pt x="39" y="6"/>
                      <a:pt x="33" y="4"/>
                    </a:cubicBezTo>
                    <a:cubicBezTo>
                      <a:pt x="27" y="2"/>
                      <a:pt x="29" y="0"/>
                      <a:pt x="24" y="4"/>
                    </a:cubicBezTo>
                    <a:cubicBezTo>
                      <a:pt x="19" y="8"/>
                      <a:pt x="5" y="23"/>
                      <a:pt x="0" y="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2" name="Freeform 106"/>
              <p:cNvSpPr>
                <a:spLocks/>
              </p:cNvSpPr>
              <p:nvPr/>
            </p:nvSpPr>
            <p:spPr bwMode="auto">
              <a:xfrm>
                <a:off x="3126" y="2988"/>
                <a:ext cx="26" cy="26"/>
              </a:xfrm>
              <a:custGeom>
                <a:avLst/>
                <a:gdLst>
                  <a:gd name="T0" fmla="*/ 23 w 27"/>
                  <a:gd name="T1" fmla="*/ 12 h 27"/>
                  <a:gd name="T2" fmla="*/ 12 w 27"/>
                  <a:gd name="T3" fmla="*/ 0 h 27"/>
                  <a:gd name="T4" fmla="*/ 0 w 27"/>
                  <a:gd name="T5" fmla="*/ 13 h 27"/>
                  <a:gd name="T6" fmla="*/ 13 w 27"/>
                  <a:gd name="T7" fmla="*/ 23 h 27"/>
                  <a:gd name="T8" fmla="*/ 23 w 27"/>
                  <a:gd name="T9" fmla="*/ 12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7"/>
                  <a:gd name="T17" fmla="*/ 27 w 2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7">
                    <a:moveTo>
                      <a:pt x="27" y="12"/>
                    </a:moveTo>
                    <a:cubicBezTo>
                      <a:pt x="27" y="8"/>
                      <a:pt x="16" y="0"/>
                      <a:pt x="12" y="0"/>
                    </a:cubicBezTo>
                    <a:cubicBezTo>
                      <a:pt x="8" y="0"/>
                      <a:pt x="0" y="11"/>
                      <a:pt x="0" y="15"/>
                    </a:cubicBezTo>
                    <a:cubicBezTo>
                      <a:pt x="0" y="19"/>
                      <a:pt x="11" y="27"/>
                      <a:pt x="15" y="27"/>
                    </a:cubicBezTo>
                    <a:cubicBezTo>
                      <a:pt x="19" y="27"/>
                      <a:pt x="27" y="16"/>
                      <a:pt x="27" y="1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3" name="Freeform 107"/>
              <p:cNvSpPr>
                <a:spLocks/>
              </p:cNvSpPr>
              <p:nvPr/>
            </p:nvSpPr>
            <p:spPr bwMode="auto">
              <a:xfrm>
                <a:off x="3105" y="2967"/>
                <a:ext cx="62" cy="35"/>
              </a:xfrm>
              <a:custGeom>
                <a:avLst/>
                <a:gdLst>
                  <a:gd name="T0" fmla="*/ 4 w 64"/>
                  <a:gd name="T1" fmla="*/ 27 h 36"/>
                  <a:gd name="T2" fmla="*/ 4 w 64"/>
                  <a:gd name="T3" fmla="*/ 18 h 36"/>
                  <a:gd name="T4" fmla="*/ 27 w 64"/>
                  <a:gd name="T5" fmla="*/ 1 h 36"/>
                  <a:gd name="T6" fmla="*/ 53 w 64"/>
                  <a:gd name="T7" fmla="*/ 13 h 36"/>
                  <a:gd name="T8" fmla="*/ 45 w 64"/>
                  <a:gd name="T9" fmla="*/ 27 h 36"/>
                  <a:gd name="T10" fmla="*/ 30 w 64"/>
                  <a:gd name="T11" fmla="*/ 18 h 36"/>
                  <a:gd name="T12" fmla="*/ 13 w 64"/>
                  <a:gd name="T13" fmla="*/ 30 h 36"/>
                  <a:gd name="T14" fmla="*/ 4 w 64"/>
                  <a:gd name="T15" fmla="*/ 27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4"/>
                  <a:gd name="T25" fmla="*/ 0 h 36"/>
                  <a:gd name="T26" fmla="*/ 64 w 64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4" h="36">
                    <a:moveTo>
                      <a:pt x="4" y="31"/>
                    </a:moveTo>
                    <a:cubicBezTo>
                      <a:pt x="3" y="29"/>
                      <a:pt x="0" y="27"/>
                      <a:pt x="4" y="22"/>
                    </a:cubicBezTo>
                    <a:cubicBezTo>
                      <a:pt x="8" y="17"/>
                      <a:pt x="22" y="2"/>
                      <a:pt x="31" y="1"/>
                    </a:cubicBezTo>
                    <a:cubicBezTo>
                      <a:pt x="40" y="0"/>
                      <a:pt x="58" y="8"/>
                      <a:pt x="61" y="13"/>
                    </a:cubicBezTo>
                    <a:cubicBezTo>
                      <a:pt x="64" y="18"/>
                      <a:pt x="56" y="30"/>
                      <a:pt x="52" y="31"/>
                    </a:cubicBezTo>
                    <a:cubicBezTo>
                      <a:pt x="48" y="32"/>
                      <a:pt x="40" y="19"/>
                      <a:pt x="34" y="19"/>
                    </a:cubicBezTo>
                    <a:cubicBezTo>
                      <a:pt x="28" y="19"/>
                      <a:pt x="18" y="32"/>
                      <a:pt x="13" y="34"/>
                    </a:cubicBezTo>
                    <a:cubicBezTo>
                      <a:pt x="8" y="36"/>
                      <a:pt x="4" y="34"/>
                      <a:pt x="4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4" name="Freeform 108"/>
              <p:cNvSpPr>
                <a:spLocks/>
              </p:cNvSpPr>
              <p:nvPr/>
            </p:nvSpPr>
            <p:spPr bwMode="auto">
              <a:xfrm flipH="1">
                <a:off x="3205" y="2955"/>
                <a:ext cx="61" cy="27"/>
              </a:xfrm>
              <a:custGeom>
                <a:avLst/>
                <a:gdLst>
                  <a:gd name="T0" fmla="*/ 55 w 63"/>
                  <a:gd name="T1" fmla="*/ 14 h 28"/>
                  <a:gd name="T2" fmla="*/ 29 w 63"/>
                  <a:gd name="T3" fmla="*/ 4 h 28"/>
                  <a:gd name="T4" fmla="*/ 20 w 63"/>
                  <a:gd name="T5" fmla="*/ 4 h 28"/>
                  <a:gd name="T6" fmla="*/ 0 w 63"/>
                  <a:gd name="T7" fmla="*/ 24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28"/>
                  <a:gd name="T14" fmla="*/ 63 w 63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28">
                    <a:moveTo>
                      <a:pt x="63" y="16"/>
                    </a:moveTo>
                    <a:cubicBezTo>
                      <a:pt x="58" y="14"/>
                      <a:pt x="39" y="6"/>
                      <a:pt x="33" y="4"/>
                    </a:cubicBezTo>
                    <a:cubicBezTo>
                      <a:pt x="27" y="2"/>
                      <a:pt x="29" y="0"/>
                      <a:pt x="24" y="4"/>
                    </a:cubicBezTo>
                    <a:cubicBezTo>
                      <a:pt x="19" y="8"/>
                      <a:pt x="5" y="23"/>
                      <a:pt x="0" y="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" name="Freeform 109"/>
              <p:cNvSpPr>
                <a:spLocks/>
              </p:cNvSpPr>
              <p:nvPr/>
            </p:nvSpPr>
            <p:spPr bwMode="auto">
              <a:xfrm flipH="1">
                <a:off x="3220" y="2984"/>
                <a:ext cx="26" cy="26"/>
              </a:xfrm>
              <a:custGeom>
                <a:avLst/>
                <a:gdLst>
                  <a:gd name="T0" fmla="*/ 23 w 27"/>
                  <a:gd name="T1" fmla="*/ 12 h 27"/>
                  <a:gd name="T2" fmla="*/ 12 w 27"/>
                  <a:gd name="T3" fmla="*/ 0 h 27"/>
                  <a:gd name="T4" fmla="*/ 0 w 27"/>
                  <a:gd name="T5" fmla="*/ 13 h 27"/>
                  <a:gd name="T6" fmla="*/ 13 w 27"/>
                  <a:gd name="T7" fmla="*/ 23 h 27"/>
                  <a:gd name="T8" fmla="*/ 23 w 27"/>
                  <a:gd name="T9" fmla="*/ 12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7"/>
                  <a:gd name="T17" fmla="*/ 27 w 2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7">
                    <a:moveTo>
                      <a:pt x="27" y="12"/>
                    </a:moveTo>
                    <a:cubicBezTo>
                      <a:pt x="27" y="8"/>
                      <a:pt x="16" y="0"/>
                      <a:pt x="12" y="0"/>
                    </a:cubicBezTo>
                    <a:cubicBezTo>
                      <a:pt x="8" y="0"/>
                      <a:pt x="0" y="11"/>
                      <a:pt x="0" y="15"/>
                    </a:cubicBezTo>
                    <a:cubicBezTo>
                      <a:pt x="0" y="19"/>
                      <a:pt x="11" y="27"/>
                      <a:pt x="15" y="27"/>
                    </a:cubicBezTo>
                    <a:cubicBezTo>
                      <a:pt x="19" y="27"/>
                      <a:pt x="27" y="16"/>
                      <a:pt x="27" y="1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" name="Freeform 110"/>
              <p:cNvSpPr>
                <a:spLocks/>
              </p:cNvSpPr>
              <p:nvPr/>
            </p:nvSpPr>
            <p:spPr bwMode="auto">
              <a:xfrm flipH="1">
                <a:off x="3205" y="2964"/>
                <a:ext cx="62" cy="34"/>
              </a:xfrm>
              <a:custGeom>
                <a:avLst/>
                <a:gdLst>
                  <a:gd name="T0" fmla="*/ 4 w 64"/>
                  <a:gd name="T1" fmla="*/ 24 h 36"/>
                  <a:gd name="T2" fmla="*/ 4 w 64"/>
                  <a:gd name="T3" fmla="*/ 18 h 36"/>
                  <a:gd name="T4" fmla="*/ 27 w 64"/>
                  <a:gd name="T5" fmla="*/ 1 h 36"/>
                  <a:gd name="T6" fmla="*/ 53 w 64"/>
                  <a:gd name="T7" fmla="*/ 9 h 36"/>
                  <a:gd name="T8" fmla="*/ 45 w 64"/>
                  <a:gd name="T9" fmla="*/ 24 h 36"/>
                  <a:gd name="T10" fmla="*/ 30 w 64"/>
                  <a:gd name="T11" fmla="*/ 15 h 36"/>
                  <a:gd name="T12" fmla="*/ 13 w 64"/>
                  <a:gd name="T13" fmla="*/ 26 h 36"/>
                  <a:gd name="T14" fmla="*/ 4 w 64"/>
                  <a:gd name="T15" fmla="*/ 24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4"/>
                  <a:gd name="T25" fmla="*/ 0 h 36"/>
                  <a:gd name="T26" fmla="*/ 64 w 64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4" h="36">
                    <a:moveTo>
                      <a:pt x="4" y="31"/>
                    </a:moveTo>
                    <a:cubicBezTo>
                      <a:pt x="3" y="29"/>
                      <a:pt x="0" y="27"/>
                      <a:pt x="4" y="22"/>
                    </a:cubicBezTo>
                    <a:cubicBezTo>
                      <a:pt x="8" y="17"/>
                      <a:pt x="22" y="2"/>
                      <a:pt x="31" y="1"/>
                    </a:cubicBezTo>
                    <a:cubicBezTo>
                      <a:pt x="40" y="0"/>
                      <a:pt x="58" y="8"/>
                      <a:pt x="61" y="13"/>
                    </a:cubicBezTo>
                    <a:cubicBezTo>
                      <a:pt x="64" y="18"/>
                      <a:pt x="56" y="30"/>
                      <a:pt x="52" y="31"/>
                    </a:cubicBezTo>
                    <a:cubicBezTo>
                      <a:pt x="48" y="32"/>
                      <a:pt x="40" y="19"/>
                      <a:pt x="34" y="19"/>
                    </a:cubicBezTo>
                    <a:cubicBezTo>
                      <a:pt x="28" y="19"/>
                      <a:pt x="18" y="32"/>
                      <a:pt x="13" y="34"/>
                    </a:cubicBezTo>
                    <a:cubicBezTo>
                      <a:pt x="8" y="36"/>
                      <a:pt x="4" y="34"/>
                      <a:pt x="4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" name="Freeform 111"/>
              <p:cNvSpPr>
                <a:spLocks/>
              </p:cNvSpPr>
              <p:nvPr/>
            </p:nvSpPr>
            <p:spPr bwMode="auto">
              <a:xfrm>
                <a:off x="3186" y="2929"/>
                <a:ext cx="99" cy="102"/>
              </a:xfrm>
              <a:custGeom>
                <a:avLst/>
                <a:gdLst>
                  <a:gd name="T0" fmla="*/ 4 w 102"/>
                  <a:gd name="T1" fmla="*/ 29 h 107"/>
                  <a:gd name="T2" fmla="*/ 33 w 102"/>
                  <a:gd name="T3" fmla="*/ 5 h 107"/>
                  <a:gd name="T4" fmla="*/ 59 w 102"/>
                  <a:gd name="T5" fmla="*/ 5 h 107"/>
                  <a:gd name="T6" fmla="*/ 85 w 102"/>
                  <a:gd name="T7" fmla="*/ 29 h 107"/>
                  <a:gd name="T8" fmla="*/ 85 w 102"/>
                  <a:gd name="T9" fmla="*/ 56 h 107"/>
                  <a:gd name="T10" fmla="*/ 62 w 102"/>
                  <a:gd name="T11" fmla="*/ 84 h 107"/>
                  <a:gd name="T12" fmla="*/ 36 w 102"/>
                  <a:gd name="T13" fmla="*/ 86 h 107"/>
                  <a:gd name="T14" fmla="*/ 13 w 102"/>
                  <a:gd name="T15" fmla="*/ 76 h 107"/>
                  <a:gd name="T16" fmla="*/ 1 w 102"/>
                  <a:gd name="T17" fmla="*/ 53 h 107"/>
                  <a:gd name="T18" fmla="*/ 4 w 102"/>
                  <a:gd name="T19" fmla="*/ 29 h 1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2"/>
                  <a:gd name="T31" fmla="*/ 0 h 107"/>
                  <a:gd name="T32" fmla="*/ 102 w 102"/>
                  <a:gd name="T33" fmla="*/ 107 h 10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2" h="107">
                    <a:moveTo>
                      <a:pt x="4" y="35"/>
                    </a:moveTo>
                    <a:cubicBezTo>
                      <a:pt x="9" y="25"/>
                      <a:pt x="27" y="10"/>
                      <a:pt x="37" y="5"/>
                    </a:cubicBezTo>
                    <a:cubicBezTo>
                      <a:pt x="47" y="0"/>
                      <a:pt x="57" y="0"/>
                      <a:pt x="67" y="5"/>
                    </a:cubicBezTo>
                    <a:cubicBezTo>
                      <a:pt x="77" y="10"/>
                      <a:pt x="92" y="25"/>
                      <a:pt x="97" y="35"/>
                    </a:cubicBezTo>
                    <a:cubicBezTo>
                      <a:pt x="102" y="45"/>
                      <a:pt x="101" y="57"/>
                      <a:pt x="97" y="68"/>
                    </a:cubicBezTo>
                    <a:cubicBezTo>
                      <a:pt x="93" y="79"/>
                      <a:pt x="79" y="95"/>
                      <a:pt x="70" y="101"/>
                    </a:cubicBezTo>
                    <a:cubicBezTo>
                      <a:pt x="61" y="107"/>
                      <a:pt x="49" y="105"/>
                      <a:pt x="40" y="104"/>
                    </a:cubicBezTo>
                    <a:cubicBezTo>
                      <a:pt x="31" y="103"/>
                      <a:pt x="19" y="98"/>
                      <a:pt x="13" y="92"/>
                    </a:cubicBezTo>
                    <a:cubicBezTo>
                      <a:pt x="7" y="86"/>
                      <a:pt x="2" y="74"/>
                      <a:pt x="1" y="65"/>
                    </a:cubicBezTo>
                    <a:cubicBezTo>
                      <a:pt x="0" y="56"/>
                      <a:pt x="4" y="41"/>
                      <a:pt x="4" y="35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" name="Freeform 112"/>
              <p:cNvSpPr>
                <a:spLocks/>
              </p:cNvSpPr>
              <p:nvPr/>
            </p:nvSpPr>
            <p:spPr bwMode="auto">
              <a:xfrm>
                <a:off x="3085" y="2935"/>
                <a:ext cx="99" cy="100"/>
              </a:xfrm>
              <a:custGeom>
                <a:avLst/>
                <a:gdLst>
                  <a:gd name="T0" fmla="*/ 0 w 99"/>
                  <a:gd name="T1" fmla="*/ 30 h 100"/>
                  <a:gd name="T2" fmla="*/ 26 w 99"/>
                  <a:gd name="T3" fmla="*/ 8 h 100"/>
                  <a:gd name="T4" fmla="*/ 70 w 99"/>
                  <a:gd name="T5" fmla="*/ 5 h 100"/>
                  <a:gd name="T6" fmla="*/ 96 w 99"/>
                  <a:gd name="T7" fmla="*/ 36 h 100"/>
                  <a:gd name="T8" fmla="*/ 90 w 99"/>
                  <a:gd name="T9" fmla="*/ 70 h 100"/>
                  <a:gd name="T10" fmla="*/ 70 w 99"/>
                  <a:gd name="T11" fmla="*/ 93 h 100"/>
                  <a:gd name="T12" fmla="*/ 52 w 99"/>
                  <a:gd name="T13" fmla="*/ 98 h 100"/>
                  <a:gd name="T14" fmla="*/ 29 w 99"/>
                  <a:gd name="T15" fmla="*/ 96 h 100"/>
                  <a:gd name="T16" fmla="*/ 6 w 99"/>
                  <a:gd name="T17" fmla="*/ 76 h 100"/>
                  <a:gd name="T18" fmla="*/ 1 w 99"/>
                  <a:gd name="T19" fmla="*/ 50 h 100"/>
                  <a:gd name="T20" fmla="*/ 0 w 99"/>
                  <a:gd name="T21" fmla="*/ 3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9"/>
                  <a:gd name="T34" fmla="*/ 0 h 100"/>
                  <a:gd name="T35" fmla="*/ 99 w 99"/>
                  <a:gd name="T36" fmla="*/ 100 h 1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9" h="100">
                    <a:moveTo>
                      <a:pt x="0" y="30"/>
                    </a:moveTo>
                    <a:cubicBezTo>
                      <a:pt x="4" y="22"/>
                      <a:pt x="15" y="11"/>
                      <a:pt x="26" y="8"/>
                    </a:cubicBezTo>
                    <a:cubicBezTo>
                      <a:pt x="38" y="4"/>
                      <a:pt x="58" y="0"/>
                      <a:pt x="70" y="5"/>
                    </a:cubicBezTo>
                    <a:cubicBezTo>
                      <a:pt x="82" y="10"/>
                      <a:pt x="93" y="26"/>
                      <a:pt x="96" y="36"/>
                    </a:cubicBezTo>
                    <a:cubicBezTo>
                      <a:pt x="99" y="47"/>
                      <a:pt x="94" y="61"/>
                      <a:pt x="90" y="70"/>
                    </a:cubicBezTo>
                    <a:cubicBezTo>
                      <a:pt x="86" y="80"/>
                      <a:pt x="76" y="88"/>
                      <a:pt x="70" y="93"/>
                    </a:cubicBezTo>
                    <a:cubicBezTo>
                      <a:pt x="64" y="98"/>
                      <a:pt x="59" y="98"/>
                      <a:pt x="52" y="98"/>
                    </a:cubicBezTo>
                    <a:cubicBezTo>
                      <a:pt x="45" y="98"/>
                      <a:pt x="36" y="100"/>
                      <a:pt x="29" y="96"/>
                    </a:cubicBezTo>
                    <a:cubicBezTo>
                      <a:pt x="22" y="92"/>
                      <a:pt x="11" y="84"/>
                      <a:pt x="6" y="76"/>
                    </a:cubicBezTo>
                    <a:cubicBezTo>
                      <a:pt x="1" y="68"/>
                      <a:pt x="2" y="58"/>
                      <a:pt x="1" y="50"/>
                    </a:cubicBezTo>
                    <a:cubicBezTo>
                      <a:pt x="0" y="42"/>
                      <a:pt x="0" y="34"/>
                      <a:pt x="0" y="30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" name="Freeform 113"/>
              <p:cNvSpPr>
                <a:spLocks/>
              </p:cNvSpPr>
              <p:nvPr/>
            </p:nvSpPr>
            <p:spPr bwMode="auto">
              <a:xfrm>
                <a:off x="3226" y="3014"/>
                <a:ext cx="72" cy="71"/>
              </a:xfrm>
              <a:custGeom>
                <a:avLst/>
                <a:gdLst>
                  <a:gd name="T0" fmla="*/ 62 w 72"/>
                  <a:gd name="T1" fmla="*/ 6 h 71"/>
                  <a:gd name="T2" fmla="*/ 65 w 72"/>
                  <a:gd name="T3" fmla="*/ 37 h 71"/>
                  <a:gd name="T4" fmla="*/ 52 w 72"/>
                  <a:gd name="T5" fmla="*/ 67 h 71"/>
                  <a:gd name="T6" fmla="*/ 16 w 72"/>
                  <a:gd name="T7" fmla="*/ 61 h 71"/>
                  <a:gd name="T8" fmla="*/ 8 w 72"/>
                  <a:gd name="T9" fmla="*/ 29 h 71"/>
                  <a:gd name="T10" fmla="*/ 62 w 72"/>
                  <a:gd name="T11" fmla="*/ 6 h 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71"/>
                  <a:gd name="T20" fmla="*/ 72 w 72"/>
                  <a:gd name="T21" fmla="*/ 71 h 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71">
                    <a:moveTo>
                      <a:pt x="62" y="6"/>
                    </a:moveTo>
                    <a:cubicBezTo>
                      <a:pt x="72" y="8"/>
                      <a:pt x="67" y="27"/>
                      <a:pt x="65" y="37"/>
                    </a:cubicBezTo>
                    <a:cubicBezTo>
                      <a:pt x="63" y="47"/>
                      <a:pt x="60" y="63"/>
                      <a:pt x="52" y="67"/>
                    </a:cubicBezTo>
                    <a:cubicBezTo>
                      <a:pt x="44" y="71"/>
                      <a:pt x="23" y="67"/>
                      <a:pt x="16" y="61"/>
                    </a:cubicBezTo>
                    <a:cubicBezTo>
                      <a:pt x="9" y="55"/>
                      <a:pt x="0" y="38"/>
                      <a:pt x="8" y="29"/>
                    </a:cubicBezTo>
                    <a:cubicBezTo>
                      <a:pt x="16" y="20"/>
                      <a:pt x="53" y="0"/>
                      <a:pt x="62" y="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DA1F0"/>
                  </a:gs>
                  <a:gs pos="100000">
                    <a:srgbClr val="FFC993"/>
                  </a:gs>
                </a:gsLst>
                <a:path path="rect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" name="Freeform 114"/>
              <p:cNvSpPr>
                <a:spLocks/>
              </p:cNvSpPr>
              <p:nvPr/>
            </p:nvSpPr>
            <p:spPr bwMode="auto">
              <a:xfrm>
                <a:off x="3058" y="3023"/>
                <a:ext cx="76" cy="63"/>
              </a:xfrm>
              <a:custGeom>
                <a:avLst/>
                <a:gdLst>
                  <a:gd name="T0" fmla="*/ 25 w 76"/>
                  <a:gd name="T1" fmla="*/ 7 h 63"/>
                  <a:gd name="T2" fmla="*/ 4 w 76"/>
                  <a:gd name="T3" fmla="*/ 40 h 63"/>
                  <a:gd name="T4" fmla="*/ 52 w 76"/>
                  <a:gd name="T5" fmla="*/ 61 h 63"/>
                  <a:gd name="T6" fmla="*/ 76 w 76"/>
                  <a:gd name="T7" fmla="*/ 28 h 63"/>
                  <a:gd name="T8" fmla="*/ 49 w 76"/>
                  <a:gd name="T9" fmla="*/ 10 h 63"/>
                  <a:gd name="T10" fmla="*/ 25 w 76"/>
                  <a:gd name="T11" fmla="*/ 7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6"/>
                  <a:gd name="T19" fmla="*/ 0 h 63"/>
                  <a:gd name="T20" fmla="*/ 76 w 76"/>
                  <a:gd name="T21" fmla="*/ 63 h 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6" h="63">
                    <a:moveTo>
                      <a:pt x="25" y="7"/>
                    </a:moveTo>
                    <a:cubicBezTo>
                      <a:pt x="18" y="12"/>
                      <a:pt x="0" y="31"/>
                      <a:pt x="4" y="40"/>
                    </a:cubicBezTo>
                    <a:cubicBezTo>
                      <a:pt x="8" y="49"/>
                      <a:pt x="40" y="63"/>
                      <a:pt x="52" y="61"/>
                    </a:cubicBezTo>
                    <a:cubicBezTo>
                      <a:pt x="64" y="59"/>
                      <a:pt x="76" y="36"/>
                      <a:pt x="76" y="28"/>
                    </a:cubicBezTo>
                    <a:cubicBezTo>
                      <a:pt x="76" y="20"/>
                      <a:pt x="57" y="13"/>
                      <a:pt x="49" y="10"/>
                    </a:cubicBezTo>
                    <a:cubicBezTo>
                      <a:pt x="41" y="7"/>
                      <a:pt x="31" y="0"/>
                      <a:pt x="25" y="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DA1F0"/>
                  </a:gs>
                  <a:gs pos="100000">
                    <a:srgbClr val="FFC993"/>
                  </a:gs>
                </a:gsLst>
                <a:path path="rect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31" name="Group 115"/>
              <p:cNvGrpSpPr>
                <a:grpSpLocks/>
              </p:cNvGrpSpPr>
              <p:nvPr/>
            </p:nvGrpSpPr>
            <p:grpSpPr bwMode="auto">
              <a:xfrm>
                <a:off x="3260" y="2932"/>
                <a:ext cx="248" cy="395"/>
                <a:chOff x="3260" y="2932"/>
                <a:chExt cx="248" cy="395"/>
              </a:xfrm>
            </p:grpSpPr>
            <p:sp>
              <p:nvSpPr>
                <p:cNvPr id="238" name="Freeform 116"/>
                <p:cNvSpPr>
                  <a:spLocks/>
                </p:cNvSpPr>
                <p:nvPr/>
              </p:nvSpPr>
              <p:spPr bwMode="auto">
                <a:xfrm>
                  <a:off x="3260" y="3072"/>
                  <a:ext cx="232" cy="255"/>
                </a:xfrm>
                <a:custGeom>
                  <a:avLst/>
                  <a:gdLst>
                    <a:gd name="T0" fmla="*/ 43 w 232"/>
                    <a:gd name="T1" fmla="*/ 252 h 255"/>
                    <a:gd name="T2" fmla="*/ 82 w 232"/>
                    <a:gd name="T3" fmla="*/ 243 h 255"/>
                    <a:gd name="T4" fmla="*/ 103 w 232"/>
                    <a:gd name="T5" fmla="*/ 222 h 255"/>
                    <a:gd name="T6" fmla="*/ 163 w 232"/>
                    <a:gd name="T7" fmla="*/ 192 h 255"/>
                    <a:gd name="T8" fmla="*/ 187 w 232"/>
                    <a:gd name="T9" fmla="*/ 159 h 255"/>
                    <a:gd name="T10" fmla="*/ 201 w 232"/>
                    <a:gd name="T11" fmla="*/ 144 h 255"/>
                    <a:gd name="T12" fmla="*/ 218 w 232"/>
                    <a:gd name="T13" fmla="*/ 85 h 255"/>
                    <a:gd name="T14" fmla="*/ 229 w 232"/>
                    <a:gd name="T15" fmla="*/ 39 h 255"/>
                    <a:gd name="T16" fmla="*/ 199 w 232"/>
                    <a:gd name="T17" fmla="*/ 17 h 255"/>
                    <a:gd name="T18" fmla="*/ 160 w 232"/>
                    <a:gd name="T19" fmla="*/ 0 h 255"/>
                    <a:gd name="T20" fmla="*/ 154 w 232"/>
                    <a:gd name="T21" fmla="*/ 15 h 255"/>
                    <a:gd name="T22" fmla="*/ 157 w 232"/>
                    <a:gd name="T23" fmla="*/ 6 h 255"/>
                    <a:gd name="T24" fmla="*/ 142 w 232"/>
                    <a:gd name="T25" fmla="*/ 15 h 255"/>
                    <a:gd name="T26" fmla="*/ 97 w 232"/>
                    <a:gd name="T27" fmla="*/ 39 h 255"/>
                    <a:gd name="T28" fmla="*/ 70 w 232"/>
                    <a:gd name="T29" fmla="*/ 69 h 255"/>
                    <a:gd name="T30" fmla="*/ 7 w 232"/>
                    <a:gd name="T31" fmla="*/ 111 h 255"/>
                    <a:gd name="T32" fmla="*/ 25 w 232"/>
                    <a:gd name="T33" fmla="*/ 132 h 255"/>
                    <a:gd name="T34" fmla="*/ 37 w 232"/>
                    <a:gd name="T35" fmla="*/ 168 h 255"/>
                    <a:gd name="T36" fmla="*/ 43 w 232"/>
                    <a:gd name="T37" fmla="*/ 183 h 255"/>
                    <a:gd name="T38" fmla="*/ 46 w 232"/>
                    <a:gd name="T39" fmla="*/ 213 h 255"/>
                    <a:gd name="T40" fmla="*/ 49 w 232"/>
                    <a:gd name="T41" fmla="*/ 222 h 255"/>
                    <a:gd name="T42" fmla="*/ 43 w 232"/>
                    <a:gd name="T43" fmla="*/ 252 h 25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32"/>
                    <a:gd name="T67" fmla="*/ 0 h 255"/>
                    <a:gd name="T68" fmla="*/ 232 w 232"/>
                    <a:gd name="T69" fmla="*/ 255 h 25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32" h="255">
                      <a:moveTo>
                        <a:pt x="43" y="252"/>
                      </a:moveTo>
                      <a:cubicBezTo>
                        <a:pt x="48" y="255"/>
                        <a:pt x="72" y="248"/>
                        <a:pt x="82" y="243"/>
                      </a:cubicBezTo>
                      <a:cubicBezTo>
                        <a:pt x="92" y="238"/>
                        <a:pt x="90" y="230"/>
                        <a:pt x="103" y="222"/>
                      </a:cubicBezTo>
                      <a:cubicBezTo>
                        <a:pt x="116" y="214"/>
                        <a:pt x="149" y="202"/>
                        <a:pt x="163" y="192"/>
                      </a:cubicBezTo>
                      <a:cubicBezTo>
                        <a:pt x="177" y="182"/>
                        <a:pt x="181" y="167"/>
                        <a:pt x="187" y="159"/>
                      </a:cubicBezTo>
                      <a:cubicBezTo>
                        <a:pt x="193" y="151"/>
                        <a:pt x="196" y="156"/>
                        <a:pt x="201" y="144"/>
                      </a:cubicBezTo>
                      <a:cubicBezTo>
                        <a:pt x="206" y="132"/>
                        <a:pt x="213" y="102"/>
                        <a:pt x="218" y="85"/>
                      </a:cubicBezTo>
                      <a:cubicBezTo>
                        <a:pt x="223" y="68"/>
                        <a:pt x="232" y="50"/>
                        <a:pt x="229" y="39"/>
                      </a:cubicBezTo>
                      <a:cubicBezTo>
                        <a:pt x="226" y="28"/>
                        <a:pt x="210" y="23"/>
                        <a:pt x="199" y="17"/>
                      </a:cubicBezTo>
                      <a:cubicBezTo>
                        <a:pt x="188" y="11"/>
                        <a:pt x="167" y="0"/>
                        <a:pt x="160" y="0"/>
                      </a:cubicBezTo>
                      <a:cubicBezTo>
                        <a:pt x="153" y="0"/>
                        <a:pt x="154" y="14"/>
                        <a:pt x="154" y="15"/>
                      </a:cubicBezTo>
                      <a:cubicBezTo>
                        <a:pt x="154" y="16"/>
                        <a:pt x="159" y="6"/>
                        <a:pt x="157" y="6"/>
                      </a:cubicBezTo>
                      <a:cubicBezTo>
                        <a:pt x="155" y="6"/>
                        <a:pt x="152" y="10"/>
                        <a:pt x="142" y="15"/>
                      </a:cubicBezTo>
                      <a:cubicBezTo>
                        <a:pt x="132" y="20"/>
                        <a:pt x="109" y="30"/>
                        <a:pt x="97" y="39"/>
                      </a:cubicBezTo>
                      <a:cubicBezTo>
                        <a:pt x="85" y="48"/>
                        <a:pt x="85" y="57"/>
                        <a:pt x="70" y="69"/>
                      </a:cubicBezTo>
                      <a:cubicBezTo>
                        <a:pt x="55" y="81"/>
                        <a:pt x="14" y="100"/>
                        <a:pt x="7" y="111"/>
                      </a:cubicBezTo>
                      <a:cubicBezTo>
                        <a:pt x="0" y="122"/>
                        <a:pt x="20" y="123"/>
                        <a:pt x="25" y="132"/>
                      </a:cubicBezTo>
                      <a:cubicBezTo>
                        <a:pt x="30" y="141"/>
                        <a:pt x="34" y="160"/>
                        <a:pt x="37" y="168"/>
                      </a:cubicBezTo>
                      <a:cubicBezTo>
                        <a:pt x="40" y="176"/>
                        <a:pt x="42" y="176"/>
                        <a:pt x="43" y="183"/>
                      </a:cubicBezTo>
                      <a:cubicBezTo>
                        <a:pt x="44" y="190"/>
                        <a:pt x="45" y="207"/>
                        <a:pt x="46" y="213"/>
                      </a:cubicBezTo>
                      <a:cubicBezTo>
                        <a:pt x="47" y="219"/>
                        <a:pt x="49" y="216"/>
                        <a:pt x="49" y="222"/>
                      </a:cubicBezTo>
                      <a:cubicBezTo>
                        <a:pt x="49" y="228"/>
                        <a:pt x="36" y="241"/>
                        <a:pt x="43" y="25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9" name="Freeform 117"/>
                <p:cNvSpPr>
                  <a:spLocks/>
                </p:cNvSpPr>
                <p:nvPr/>
              </p:nvSpPr>
              <p:spPr bwMode="auto">
                <a:xfrm>
                  <a:off x="3410" y="2932"/>
                  <a:ext cx="98" cy="127"/>
                </a:xfrm>
                <a:custGeom>
                  <a:avLst/>
                  <a:gdLst>
                    <a:gd name="T0" fmla="*/ 19 w 98"/>
                    <a:gd name="T1" fmla="*/ 104 h 127"/>
                    <a:gd name="T2" fmla="*/ 1 w 98"/>
                    <a:gd name="T3" fmla="*/ 44 h 127"/>
                    <a:gd name="T4" fmla="*/ 26 w 98"/>
                    <a:gd name="T5" fmla="*/ 5 h 127"/>
                    <a:gd name="T6" fmla="*/ 59 w 98"/>
                    <a:gd name="T7" fmla="*/ 15 h 127"/>
                    <a:gd name="T8" fmla="*/ 93 w 98"/>
                    <a:gd name="T9" fmla="*/ 21 h 127"/>
                    <a:gd name="T10" fmla="*/ 93 w 98"/>
                    <a:gd name="T11" fmla="*/ 70 h 127"/>
                    <a:gd name="T12" fmla="*/ 64 w 98"/>
                    <a:gd name="T13" fmla="*/ 119 h 127"/>
                    <a:gd name="T14" fmla="*/ 58 w 98"/>
                    <a:gd name="T15" fmla="*/ 116 h 1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8"/>
                    <a:gd name="T25" fmla="*/ 0 h 127"/>
                    <a:gd name="T26" fmla="*/ 98 w 98"/>
                    <a:gd name="T27" fmla="*/ 127 h 1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8" h="127">
                      <a:moveTo>
                        <a:pt x="19" y="104"/>
                      </a:moveTo>
                      <a:cubicBezTo>
                        <a:pt x="16" y="95"/>
                        <a:pt x="0" y="60"/>
                        <a:pt x="1" y="44"/>
                      </a:cubicBezTo>
                      <a:cubicBezTo>
                        <a:pt x="2" y="28"/>
                        <a:pt x="16" y="11"/>
                        <a:pt x="26" y="5"/>
                      </a:cubicBezTo>
                      <a:cubicBezTo>
                        <a:pt x="35" y="0"/>
                        <a:pt x="49" y="12"/>
                        <a:pt x="59" y="15"/>
                      </a:cubicBezTo>
                      <a:cubicBezTo>
                        <a:pt x="70" y="18"/>
                        <a:pt x="87" y="12"/>
                        <a:pt x="93" y="21"/>
                      </a:cubicBezTo>
                      <a:cubicBezTo>
                        <a:pt x="98" y="29"/>
                        <a:pt x="98" y="54"/>
                        <a:pt x="93" y="70"/>
                      </a:cubicBezTo>
                      <a:cubicBezTo>
                        <a:pt x="88" y="86"/>
                        <a:pt x="70" y="111"/>
                        <a:pt x="64" y="119"/>
                      </a:cubicBezTo>
                      <a:cubicBezTo>
                        <a:pt x="58" y="127"/>
                        <a:pt x="59" y="117"/>
                        <a:pt x="58" y="1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F3F"/>
                    </a:gs>
                    <a:gs pos="100000">
                      <a:srgbClr val="FFAE5D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0" name="Freeform 118"/>
                <p:cNvSpPr>
                  <a:spLocks/>
                </p:cNvSpPr>
                <p:nvPr/>
              </p:nvSpPr>
              <p:spPr bwMode="auto">
                <a:xfrm rot="9324461" flipH="1">
                  <a:off x="3408" y="3024"/>
                  <a:ext cx="87" cy="108"/>
                </a:xfrm>
                <a:custGeom>
                  <a:avLst/>
                  <a:gdLst>
                    <a:gd name="T0" fmla="*/ 44 w 100"/>
                    <a:gd name="T1" fmla="*/ 4 h 116"/>
                    <a:gd name="T2" fmla="*/ 44 w 100"/>
                    <a:gd name="T3" fmla="*/ 0 h 116"/>
                    <a:gd name="T4" fmla="*/ 57 w 100"/>
                    <a:gd name="T5" fmla="*/ 42 h 116"/>
                    <a:gd name="T6" fmla="*/ 16 w 100"/>
                    <a:gd name="T7" fmla="*/ 88 h 116"/>
                    <a:gd name="T8" fmla="*/ 0 w 100"/>
                    <a:gd name="T9" fmla="*/ 60 h 116"/>
                    <a:gd name="T10" fmla="*/ 44 w 100"/>
                    <a:gd name="T11" fmla="*/ 4 h 1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0"/>
                    <a:gd name="T19" fmla="*/ 0 h 116"/>
                    <a:gd name="T20" fmla="*/ 100 w 100"/>
                    <a:gd name="T21" fmla="*/ 116 h 1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0" h="116">
                      <a:moveTo>
                        <a:pt x="76" y="4"/>
                      </a:moveTo>
                      <a:lnTo>
                        <a:pt x="76" y="0"/>
                      </a:lnTo>
                      <a:lnTo>
                        <a:pt x="100" y="56"/>
                      </a:lnTo>
                      <a:lnTo>
                        <a:pt x="28" y="116"/>
                      </a:lnTo>
                      <a:lnTo>
                        <a:pt x="0" y="80"/>
                      </a:lnTo>
                      <a:lnTo>
                        <a:pt x="76" y="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32" name="Freeform 119"/>
              <p:cNvSpPr>
                <a:spLocks/>
              </p:cNvSpPr>
              <p:nvPr/>
            </p:nvSpPr>
            <p:spPr bwMode="auto">
              <a:xfrm>
                <a:off x="2848" y="3057"/>
                <a:ext cx="255" cy="255"/>
              </a:xfrm>
              <a:custGeom>
                <a:avLst/>
                <a:gdLst>
                  <a:gd name="T0" fmla="*/ 189 w 255"/>
                  <a:gd name="T1" fmla="*/ 252 h 255"/>
                  <a:gd name="T2" fmla="*/ 150 w 255"/>
                  <a:gd name="T3" fmla="*/ 243 h 255"/>
                  <a:gd name="T4" fmla="*/ 129 w 255"/>
                  <a:gd name="T5" fmla="*/ 222 h 255"/>
                  <a:gd name="T6" fmla="*/ 69 w 255"/>
                  <a:gd name="T7" fmla="*/ 192 h 255"/>
                  <a:gd name="T8" fmla="*/ 45 w 255"/>
                  <a:gd name="T9" fmla="*/ 159 h 255"/>
                  <a:gd name="T10" fmla="*/ 31 w 255"/>
                  <a:gd name="T11" fmla="*/ 144 h 255"/>
                  <a:gd name="T12" fmla="*/ 14 w 255"/>
                  <a:gd name="T13" fmla="*/ 85 h 255"/>
                  <a:gd name="T14" fmla="*/ 3 w 255"/>
                  <a:gd name="T15" fmla="*/ 39 h 255"/>
                  <a:gd name="T16" fmla="*/ 33 w 255"/>
                  <a:gd name="T17" fmla="*/ 17 h 255"/>
                  <a:gd name="T18" fmla="*/ 72 w 255"/>
                  <a:gd name="T19" fmla="*/ 0 h 255"/>
                  <a:gd name="T20" fmla="*/ 78 w 255"/>
                  <a:gd name="T21" fmla="*/ 15 h 255"/>
                  <a:gd name="T22" fmla="*/ 75 w 255"/>
                  <a:gd name="T23" fmla="*/ 6 h 255"/>
                  <a:gd name="T24" fmla="*/ 90 w 255"/>
                  <a:gd name="T25" fmla="*/ 15 h 255"/>
                  <a:gd name="T26" fmla="*/ 135 w 255"/>
                  <a:gd name="T27" fmla="*/ 39 h 255"/>
                  <a:gd name="T28" fmla="*/ 162 w 255"/>
                  <a:gd name="T29" fmla="*/ 69 h 255"/>
                  <a:gd name="T30" fmla="*/ 242 w 255"/>
                  <a:gd name="T31" fmla="*/ 111 h 255"/>
                  <a:gd name="T32" fmla="*/ 242 w 255"/>
                  <a:gd name="T33" fmla="*/ 120 h 255"/>
                  <a:gd name="T34" fmla="*/ 209 w 255"/>
                  <a:gd name="T35" fmla="*/ 162 h 255"/>
                  <a:gd name="T36" fmla="*/ 194 w 255"/>
                  <a:gd name="T37" fmla="*/ 183 h 255"/>
                  <a:gd name="T38" fmla="*/ 186 w 255"/>
                  <a:gd name="T39" fmla="*/ 213 h 255"/>
                  <a:gd name="T40" fmla="*/ 183 w 255"/>
                  <a:gd name="T41" fmla="*/ 222 h 255"/>
                  <a:gd name="T42" fmla="*/ 189 w 255"/>
                  <a:gd name="T43" fmla="*/ 252 h 2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5"/>
                  <a:gd name="T67" fmla="*/ 0 h 255"/>
                  <a:gd name="T68" fmla="*/ 255 w 255"/>
                  <a:gd name="T69" fmla="*/ 255 h 2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5" h="255">
                    <a:moveTo>
                      <a:pt x="189" y="252"/>
                    </a:moveTo>
                    <a:cubicBezTo>
                      <a:pt x="184" y="255"/>
                      <a:pt x="160" y="248"/>
                      <a:pt x="150" y="243"/>
                    </a:cubicBezTo>
                    <a:cubicBezTo>
                      <a:pt x="140" y="238"/>
                      <a:pt x="142" y="230"/>
                      <a:pt x="129" y="222"/>
                    </a:cubicBezTo>
                    <a:cubicBezTo>
                      <a:pt x="116" y="214"/>
                      <a:pt x="83" y="202"/>
                      <a:pt x="69" y="192"/>
                    </a:cubicBezTo>
                    <a:cubicBezTo>
                      <a:pt x="55" y="182"/>
                      <a:pt x="51" y="167"/>
                      <a:pt x="45" y="159"/>
                    </a:cubicBezTo>
                    <a:cubicBezTo>
                      <a:pt x="39" y="151"/>
                      <a:pt x="36" y="156"/>
                      <a:pt x="31" y="144"/>
                    </a:cubicBezTo>
                    <a:cubicBezTo>
                      <a:pt x="26" y="132"/>
                      <a:pt x="19" y="102"/>
                      <a:pt x="14" y="85"/>
                    </a:cubicBezTo>
                    <a:cubicBezTo>
                      <a:pt x="9" y="68"/>
                      <a:pt x="0" y="50"/>
                      <a:pt x="3" y="39"/>
                    </a:cubicBezTo>
                    <a:cubicBezTo>
                      <a:pt x="6" y="28"/>
                      <a:pt x="22" y="23"/>
                      <a:pt x="33" y="17"/>
                    </a:cubicBezTo>
                    <a:cubicBezTo>
                      <a:pt x="44" y="11"/>
                      <a:pt x="65" y="0"/>
                      <a:pt x="72" y="0"/>
                    </a:cubicBezTo>
                    <a:cubicBezTo>
                      <a:pt x="79" y="0"/>
                      <a:pt x="78" y="14"/>
                      <a:pt x="78" y="15"/>
                    </a:cubicBezTo>
                    <a:cubicBezTo>
                      <a:pt x="78" y="16"/>
                      <a:pt x="73" y="6"/>
                      <a:pt x="75" y="6"/>
                    </a:cubicBezTo>
                    <a:cubicBezTo>
                      <a:pt x="77" y="6"/>
                      <a:pt x="80" y="10"/>
                      <a:pt x="90" y="15"/>
                    </a:cubicBezTo>
                    <a:cubicBezTo>
                      <a:pt x="100" y="20"/>
                      <a:pt x="123" y="30"/>
                      <a:pt x="135" y="39"/>
                    </a:cubicBezTo>
                    <a:cubicBezTo>
                      <a:pt x="147" y="48"/>
                      <a:pt x="144" y="57"/>
                      <a:pt x="162" y="69"/>
                    </a:cubicBezTo>
                    <a:cubicBezTo>
                      <a:pt x="180" y="81"/>
                      <a:pt x="229" y="103"/>
                      <a:pt x="242" y="111"/>
                    </a:cubicBezTo>
                    <a:cubicBezTo>
                      <a:pt x="255" y="119"/>
                      <a:pt x="248" y="111"/>
                      <a:pt x="242" y="120"/>
                    </a:cubicBezTo>
                    <a:cubicBezTo>
                      <a:pt x="236" y="129"/>
                      <a:pt x="217" y="151"/>
                      <a:pt x="209" y="162"/>
                    </a:cubicBezTo>
                    <a:cubicBezTo>
                      <a:pt x="201" y="173"/>
                      <a:pt x="198" y="175"/>
                      <a:pt x="194" y="183"/>
                    </a:cubicBezTo>
                    <a:cubicBezTo>
                      <a:pt x="190" y="191"/>
                      <a:pt x="188" y="207"/>
                      <a:pt x="186" y="213"/>
                    </a:cubicBezTo>
                    <a:cubicBezTo>
                      <a:pt x="184" y="219"/>
                      <a:pt x="183" y="216"/>
                      <a:pt x="183" y="222"/>
                    </a:cubicBezTo>
                    <a:cubicBezTo>
                      <a:pt x="183" y="228"/>
                      <a:pt x="196" y="241"/>
                      <a:pt x="189" y="2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" name="Freeform 120"/>
              <p:cNvSpPr>
                <a:spLocks/>
              </p:cNvSpPr>
              <p:nvPr/>
            </p:nvSpPr>
            <p:spPr bwMode="auto">
              <a:xfrm>
                <a:off x="2832" y="2917"/>
                <a:ext cx="99" cy="127"/>
              </a:xfrm>
              <a:custGeom>
                <a:avLst/>
                <a:gdLst>
                  <a:gd name="T0" fmla="*/ 84 w 99"/>
                  <a:gd name="T1" fmla="*/ 107 h 127"/>
                  <a:gd name="T2" fmla="*/ 97 w 99"/>
                  <a:gd name="T3" fmla="*/ 44 h 127"/>
                  <a:gd name="T4" fmla="*/ 72 w 99"/>
                  <a:gd name="T5" fmla="*/ 5 h 127"/>
                  <a:gd name="T6" fmla="*/ 39 w 99"/>
                  <a:gd name="T7" fmla="*/ 15 h 127"/>
                  <a:gd name="T8" fmla="*/ 5 w 99"/>
                  <a:gd name="T9" fmla="*/ 21 h 127"/>
                  <a:gd name="T10" fmla="*/ 5 w 99"/>
                  <a:gd name="T11" fmla="*/ 70 h 127"/>
                  <a:gd name="T12" fmla="*/ 34 w 99"/>
                  <a:gd name="T13" fmla="*/ 119 h 127"/>
                  <a:gd name="T14" fmla="*/ 40 w 99"/>
                  <a:gd name="T15" fmla="*/ 116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9"/>
                  <a:gd name="T25" fmla="*/ 0 h 127"/>
                  <a:gd name="T26" fmla="*/ 99 w 99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9" h="127">
                    <a:moveTo>
                      <a:pt x="84" y="107"/>
                    </a:moveTo>
                    <a:cubicBezTo>
                      <a:pt x="86" y="97"/>
                      <a:pt x="99" y="61"/>
                      <a:pt x="97" y="44"/>
                    </a:cubicBezTo>
                    <a:cubicBezTo>
                      <a:pt x="95" y="27"/>
                      <a:pt x="82" y="11"/>
                      <a:pt x="72" y="5"/>
                    </a:cubicBezTo>
                    <a:cubicBezTo>
                      <a:pt x="63" y="0"/>
                      <a:pt x="49" y="12"/>
                      <a:pt x="39" y="15"/>
                    </a:cubicBezTo>
                    <a:cubicBezTo>
                      <a:pt x="28" y="18"/>
                      <a:pt x="11" y="12"/>
                      <a:pt x="5" y="21"/>
                    </a:cubicBezTo>
                    <a:cubicBezTo>
                      <a:pt x="0" y="29"/>
                      <a:pt x="0" y="54"/>
                      <a:pt x="5" y="70"/>
                    </a:cubicBezTo>
                    <a:cubicBezTo>
                      <a:pt x="10" y="86"/>
                      <a:pt x="28" y="111"/>
                      <a:pt x="34" y="119"/>
                    </a:cubicBezTo>
                    <a:cubicBezTo>
                      <a:pt x="40" y="127"/>
                      <a:pt x="39" y="117"/>
                      <a:pt x="40" y="116"/>
                    </a:cubicBezTo>
                  </a:path>
                </a:pathLst>
              </a:custGeom>
              <a:gradFill rotWithShape="1">
                <a:gsLst>
                  <a:gs pos="0">
                    <a:srgbClr val="FF9F3F"/>
                  </a:gs>
                  <a:gs pos="100000">
                    <a:srgbClr val="FFAE5D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" name="Freeform 121"/>
              <p:cNvSpPr>
                <a:spLocks/>
              </p:cNvSpPr>
              <p:nvPr/>
            </p:nvSpPr>
            <p:spPr bwMode="auto">
              <a:xfrm rot="-9324461">
                <a:off x="2845" y="3009"/>
                <a:ext cx="87" cy="108"/>
              </a:xfrm>
              <a:custGeom>
                <a:avLst/>
                <a:gdLst>
                  <a:gd name="T0" fmla="*/ 44 w 100"/>
                  <a:gd name="T1" fmla="*/ 4 h 116"/>
                  <a:gd name="T2" fmla="*/ 44 w 100"/>
                  <a:gd name="T3" fmla="*/ 0 h 116"/>
                  <a:gd name="T4" fmla="*/ 57 w 100"/>
                  <a:gd name="T5" fmla="*/ 42 h 116"/>
                  <a:gd name="T6" fmla="*/ 16 w 100"/>
                  <a:gd name="T7" fmla="*/ 88 h 116"/>
                  <a:gd name="T8" fmla="*/ 0 w 100"/>
                  <a:gd name="T9" fmla="*/ 60 h 116"/>
                  <a:gd name="T10" fmla="*/ 44 w 100"/>
                  <a:gd name="T11" fmla="*/ 4 h 1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"/>
                  <a:gd name="T19" fmla="*/ 0 h 116"/>
                  <a:gd name="T20" fmla="*/ 100 w 100"/>
                  <a:gd name="T21" fmla="*/ 116 h 1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" h="116">
                    <a:moveTo>
                      <a:pt x="76" y="4"/>
                    </a:moveTo>
                    <a:lnTo>
                      <a:pt x="76" y="0"/>
                    </a:lnTo>
                    <a:lnTo>
                      <a:pt x="100" y="56"/>
                    </a:lnTo>
                    <a:lnTo>
                      <a:pt x="28" y="116"/>
                    </a:lnTo>
                    <a:lnTo>
                      <a:pt x="0" y="80"/>
                    </a:lnTo>
                    <a:lnTo>
                      <a:pt x="76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" name="Freeform 122"/>
              <p:cNvSpPr>
                <a:spLocks/>
              </p:cNvSpPr>
              <p:nvPr/>
            </p:nvSpPr>
            <p:spPr bwMode="auto">
              <a:xfrm>
                <a:off x="3161" y="3033"/>
                <a:ext cx="45" cy="18"/>
              </a:xfrm>
              <a:custGeom>
                <a:avLst/>
                <a:gdLst>
                  <a:gd name="T0" fmla="*/ 0 w 45"/>
                  <a:gd name="T1" fmla="*/ 15 h 18"/>
                  <a:gd name="T2" fmla="*/ 24 w 45"/>
                  <a:gd name="T3" fmla="*/ 0 h 18"/>
                  <a:gd name="T4" fmla="*/ 45 w 45"/>
                  <a:gd name="T5" fmla="*/ 18 h 18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8"/>
                  <a:gd name="T11" fmla="*/ 45 w 45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8">
                    <a:moveTo>
                      <a:pt x="0" y="15"/>
                    </a:moveTo>
                    <a:cubicBezTo>
                      <a:pt x="4" y="13"/>
                      <a:pt x="17" y="0"/>
                      <a:pt x="24" y="0"/>
                    </a:cubicBezTo>
                    <a:cubicBezTo>
                      <a:pt x="31" y="0"/>
                      <a:pt x="41" y="14"/>
                      <a:pt x="45" y="1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" name="Freeform 123"/>
              <p:cNvSpPr>
                <a:spLocks/>
              </p:cNvSpPr>
              <p:nvPr/>
            </p:nvSpPr>
            <p:spPr bwMode="auto">
              <a:xfrm>
                <a:off x="3008" y="2982"/>
                <a:ext cx="78" cy="57"/>
              </a:xfrm>
              <a:custGeom>
                <a:avLst/>
                <a:gdLst>
                  <a:gd name="T0" fmla="*/ 78 w 78"/>
                  <a:gd name="T1" fmla="*/ 0 h 57"/>
                  <a:gd name="T2" fmla="*/ 27 w 78"/>
                  <a:gd name="T3" fmla="*/ 6 h 57"/>
                  <a:gd name="T4" fmla="*/ 3 w 78"/>
                  <a:gd name="T5" fmla="*/ 24 h 57"/>
                  <a:gd name="T6" fmla="*/ 6 w 78"/>
                  <a:gd name="T7" fmla="*/ 57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"/>
                  <a:gd name="T13" fmla="*/ 0 h 57"/>
                  <a:gd name="T14" fmla="*/ 78 w 78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" h="57">
                    <a:moveTo>
                      <a:pt x="78" y="0"/>
                    </a:moveTo>
                    <a:cubicBezTo>
                      <a:pt x="70" y="1"/>
                      <a:pt x="40" y="2"/>
                      <a:pt x="27" y="6"/>
                    </a:cubicBezTo>
                    <a:cubicBezTo>
                      <a:pt x="14" y="10"/>
                      <a:pt x="6" y="16"/>
                      <a:pt x="3" y="24"/>
                    </a:cubicBezTo>
                    <a:cubicBezTo>
                      <a:pt x="0" y="32"/>
                      <a:pt x="6" y="50"/>
                      <a:pt x="6" y="5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" name="Freeform 124"/>
              <p:cNvSpPr>
                <a:spLocks/>
              </p:cNvSpPr>
              <p:nvPr/>
            </p:nvSpPr>
            <p:spPr bwMode="auto">
              <a:xfrm>
                <a:off x="3287" y="2973"/>
                <a:ext cx="62" cy="57"/>
              </a:xfrm>
              <a:custGeom>
                <a:avLst/>
                <a:gdLst>
                  <a:gd name="T0" fmla="*/ 0 w 62"/>
                  <a:gd name="T1" fmla="*/ 0 h 57"/>
                  <a:gd name="T2" fmla="*/ 54 w 62"/>
                  <a:gd name="T3" fmla="*/ 15 h 57"/>
                  <a:gd name="T4" fmla="*/ 51 w 62"/>
                  <a:gd name="T5" fmla="*/ 57 h 57"/>
                  <a:gd name="T6" fmla="*/ 0 60000 65536"/>
                  <a:gd name="T7" fmla="*/ 0 60000 65536"/>
                  <a:gd name="T8" fmla="*/ 0 60000 65536"/>
                  <a:gd name="T9" fmla="*/ 0 w 62"/>
                  <a:gd name="T10" fmla="*/ 0 h 57"/>
                  <a:gd name="T11" fmla="*/ 62 w 62"/>
                  <a:gd name="T12" fmla="*/ 57 h 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2" h="57">
                    <a:moveTo>
                      <a:pt x="0" y="0"/>
                    </a:moveTo>
                    <a:cubicBezTo>
                      <a:pt x="9" y="3"/>
                      <a:pt x="46" y="6"/>
                      <a:pt x="54" y="15"/>
                    </a:cubicBezTo>
                    <a:cubicBezTo>
                      <a:pt x="62" y="24"/>
                      <a:pt x="52" y="48"/>
                      <a:pt x="51" y="5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5" name="Rectangle 125"/>
            <p:cNvSpPr>
              <a:spLocks noChangeArrowheads="1"/>
            </p:cNvSpPr>
            <p:nvPr/>
          </p:nvSpPr>
          <p:spPr bwMode="auto">
            <a:xfrm>
              <a:off x="4513" y="391"/>
              <a:ext cx="31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>
                  <a:solidFill>
                    <a:srgbClr val="FF0000"/>
                  </a:solidFill>
                  <a:cs typeface="Arial" charset="0"/>
                </a:rPr>
                <a:t>3</a:t>
              </a:r>
            </a:p>
          </p:txBody>
        </p:sp>
      </p:grpSp>
      <p:sp>
        <p:nvSpPr>
          <p:cNvPr id="241" name="Скругленный прямоугольник 240"/>
          <p:cNvSpPr/>
          <p:nvPr/>
        </p:nvSpPr>
        <p:spPr>
          <a:xfrm>
            <a:off x="1428728" y="5643578"/>
            <a:ext cx="1271064" cy="35719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Анель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42" name="Скругленный прямоугольник 241"/>
          <p:cNvSpPr/>
          <p:nvPr/>
        </p:nvSpPr>
        <p:spPr>
          <a:xfrm>
            <a:off x="6500826" y="5643578"/>
            <a:ext cx="1000132" cy="35719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Елік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43" name="Скругленный прямоугольник 242"/>
          <p:cNvSpPr/>
          <p:nvPr/>
        </p:nvSpPr>
        <p:spPr>
          <a:xfrm>
            <a:off x="3929058" y="5643578"/>
            <a:ext cx="1291014" cy="35719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Наргиз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83" name="Скругленный прямоугольник 282"/>
          <p:cNvSpPr/>
          <p:nvPr/>
        </p:nvSpPr>
        <p:spPr>
          <a:xfrm>
            <a:off x="1475656" y="5661248"/>
            <a:ext cx="1224136" cy="35719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84" name="Скругленный прямоугольник 283"/>
          <p:cNvSpPr/>
          <p:nvPr/>
        </p:nvSpPr>
        <p:spPr>
          <a:xfrm>
            <a:off x="3995936" y="5661248"/>
            <a:ext cx="1224136" cy="35719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85" name="Скругленный прямоугольник 284"/>
          <p:cNvSpPr/>
          <p:nvPr/>
        </p:nvSpPr>
        <p:spPr>
          <a:xfrm>
            <a:off x="6516216" y="5661248"/>
            <a:ext cx="1000132" cy="35719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86" name="Скругленный прямоугольник 285"/>
          <p:cNvSpPr/>
          <p:nvPr/>
        </p:nvSpPr>
        <p:spPr>
          <a:xfrm>
            <a:off x="6500826" y="6143644"/>
            <a:ext cx="2428892" cy="50004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 smtClean="0">
                <a:solidFill>
                  <a:schemeClr val="tx1"/>
                </a:solidFill>
              </a:rPr>
              <a:t>ДҰРЫС ЖАУАБЫ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285720" y="6143644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4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ҰПАЙ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45" name="Управляющая кнопка: возврат 244">
            <a:hlinkClick r:id="rId3" action="ppaction://hlinksldjump" highlightClick="1"/>
          </p:cNvPr>
          <p:cNvSpPr/>
          <p:nvPr/>
        </p:nvSpPr>
        <p:spPr>
          <a:xfrm>
            <a:off x="4788024" y="6093296"/>
            <a:ext cx="1284174" cy="550390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"/>
                  </p:tgtEl>
                </p:cond>
              </p:nextCondLst>
            </p:seq>
          </p:childTnLst>
        </p:cTn>
      </p:par>
    </p:tnLst>
    <p:bldLst>
      <p:bldP spid="283" grpId="0" animBg="1"/>
      <p:bldP spid="284" grpId="0" animBg="1"/>
      <p:bldP spid="28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Дәл тигіздің!!!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ТАПСЫРМА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500826" y="6143644"/>
            <a:ext cx="2428892" cy="50004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 smtClean="0">
                <a:solidFill>
                  <a:schemeClr val="tx1"/>
                </a:solidFill>
              </a:rPr>
              <a:t>Дұрыс жауабы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4788024" y="6093296"/>
            <a:ext cx="1284174" cy="550390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1357298"/>
            <a:ext cx="3551229" cy="46474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ФЯРИОЦМНИА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latin typeface="Arial"/>
              <a:cs typeface="Arial"/>
            </a:endParaRPr>
          </a:p>
          <a:p>
            <a:pPr>
              <a:defRPr/>
            </a:pPr>
            <a:endParaRPr lang="ru-RU" sz="1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latin typeface="Arial"/>
              <a:cs typeface="Arial"/>
            </a:endParaRPr>
          </a:p>
          <a:p>
            <a:pPr>
              <a:defRPr/>
            </a:pPr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ПЮТЬМОРКЕ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latin typeface="Arial"/>
              <a:cs typeface="Arial"/>
            </a:endParaRPr>
          </a:p>
          <a:p>
            <a:pPr>
              <a:defRPr/>
            </a:pPr>
            <a:endParaRPr lang="ru-RU" sz="1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latin typeface="Arial"/>
              <a:cs typeface="Arial"/>
            </a:endParaRPr>
          </a:p>
          <a:p>
            <a:pPr>
              <a:defRPr/>
            </a:pPr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РИНПЕРТ</a:t>
            </a:r>
          </a:p>
          <a:p>
            <a:pPr>
              <a:defRPr/>
            </a:pPr>
            <a:endParaRPr lang="ru-RU" sz="1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latin typeface="Arial"/>
              <a:cs typeface="Arial"/>
            </a:endParaRPr>
          </a:p>
          <a:p>
            <a:pPr>
              <a:defRPr/>
            </a:pPr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ОТИРМОН</a:t>
            </a:r>
          </a:p>
          <a:p>
            <a:pPr>
              <a:defRPr/>
            </a:pPr>
            <a:endParaRPr lang="ru-RU" sz="1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latin typeface="Arial"/>
              <a:cs typeface="Arial"/>
            </a:endParaRPr>
          </a:p>
          <a:p>
            <a:pPr>
              <a:defRPr/>
            </a:pPr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АКЕСРН</a:t>
            </a:r>
          </a:p>
          <a:p>
            <a:pPr>
              <a:defRPr/>
            </a:pPr>
            <a:endParaRPr lang="ru-RU" sz="1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latin typeface="Arial"/>
              <a:cs typeface="Arial"/>
            </a:endParaRPr>
          </a:p>
          <a:p>
            <a:pPr>
              <a:defRPr/>
            </a:pPr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ВЛАТАРИКАУ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1357298"/>
            <a:ext cx="3786214" cy="4637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ИНФОРМАЦИЯ</a:t>
            </a:r>
          </a:p>
          <a:p>
            <a:pPr>
              <a:defRPr/>
            </a:pPr>
            <a:endParaRPr lang="ru-RU" sz="1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C0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КОМПЬЮТЕР</a:t>
            </a:r>
          </a:p>
          <a:p>
            <a:pPr>
              <a:defRPr/>
            </a:pPr>
            <a:endParaRPr lang="ru-RU" sz="1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C0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ПРИНТЕР</a:t>
            </a:r>
          </a:p>
          <a:p>
            <a:pPr>
              <a:defRPr/>
            </a:pPr>
            <a:endParaRPr lang="ru-RU" sz="1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C0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МОНИТОР</a:t>
            </a:r>
          </a:p>
          <a:p>
            <a:pPr>
              <a:defRPr/>
            </a:pPr>
            <a:endParaRPr lang="ru-RU" sz="1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C0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СКАНЕР</a:t>
            </a:r>
          </a:p>
          <a:p>
            <a:pPr>
              <a:defRPr/>
            </a:pPr>
            <a:endParaRPr lang="ru-RU" sz="1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C0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КЛАВИАТУРА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428604"/>
            <a:ext cx="8143932" cy="857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Адасқан әріптерден информатикаға қатысы бар сөзді тап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5929330"/>
            <a:ext cx="2786082" cy="571504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Әр дұрыс жауап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үшін </a:t>
            </a:r>
            <a:r>
              <a:rPr lang="ru-RU" b="1" dirty="0" smtClean="0">
                <a:solidFill>
                  <a:schemeClr val="tx1"/>
                </a:solidFill>
              </a:rPr>
              <a:t>1 </a:t>
            </a:r>
            <a:r>
              <a:rPr lang="ru-RU" b="1" dirty="0" err="1" smtClean="0">
                <a:solidFill>
                  <a:schemeClr val="tx1"/>
                </a:solidFill>
              </a:rPr>
              <a:t>ұпай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43438" y="785794"/>
            <a:ext cx="3929090" cy="18573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tx1"/>
                </a:solidFill>
              </a:rPr>
              <a:t>Растрлық  графикалық редактордың ең кіші объектісі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2428868"/>
            <a:ext cx="307183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642910" y="1500174"/>
            <a:ext cx="1428760" cy="500066"/>
          </a:xfrm>
          <a:prstGeom prst="wedgeRoundRectCallout">
            <a:avLst>
              <a:gd name="adj1" fmla="val 23378"/>
              <a:gd name="adj2" fmla="val 18081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пиксель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86578" y="6143644"/>
            <a:ext cx="2143140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ДҰРЫС ЖАУАБЫ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58082" y="5357826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ұпай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Управляющая кнопка: возврат 9">
            <a:hlinkClick r:id="rId3" action="ppaction://hlinksldjump" highlightClick="1"/>
          </p:cNvPr>
          <p:cNvSpPr/>
          <p:nvPr/>
        </p:nvSpPr>
        <p:spPr>
          <a:xfrm>
            <a:off x="4788024" y="6093296"/>
            <a:ext cx="1284174" cy="550390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Дәл тигіздің!!!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ТАПСЫРМА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736" name="Group 139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1552385810"/>
              </p:ext>
            </p:extLst>
          </p:nvPr>
        </p:nvGraphicFramePr>
        <p:xfrm>
          <a:off x="165100" y="476250"/>
          <a:ext cx="8713788" cy="5832475"/>
        </p:xfrm>
        <a:graphic>
          <a:graphicData uri="http://schemas.openxmlformats.org/drawingml/2006/table">
            <a:tbl>
              <a:tblPr/>
              <a:tblGrid>
                <a:gridCol w="792163"/>
                <a:gridCol w="790575"/>
                <a:gridCol w="793750"/>
                <a:gridCol w="701675"/>
                <a:gridCol w="763587"/>
                <a:gridCol w="911225"/>
                <a:gridCol w="798513"/>
                <a:gridCol w="785812"/>
                <a:gridCol w="792163"/>
                <a:gridCol w="792162"/>
                <a:gridCol w="792163"/>
              </a:tblGrid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737" name="Text Box 1393"/>
          <p:cNvSpPr txBox="1">
            <a:spLocks noChangeArrowheads="1"/>
          </p:cNvSpPr>
          <p:nvPr/>
        </p:nvSpPr>
        <p:spPr bwMode="auto">
          <a:xfrm>
            <a:off x="63500" y="4162425"/>
            <a:ext cx="443706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1.Программаның 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басы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қандай қызметші сөзден басталады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2.Айнымалыларды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сипаттау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бөлімі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3.Бүтін сандар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типі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4.Нақты сандар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типі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5.Операторды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бастаушы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ашушы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жақша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6.Оператор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соңы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жабушы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жақша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7.Кітапхана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модульдерін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қосатын бөлім</a:t>
            </a:r>
            <a:endParaRPr lang="ru-RU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79383"/>
            <a:ext cx="1556172" cy="153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394"/>
          <p:cNvSpPr txBox="1">
            <a:spLocks noChangeArrowheads="1"/>
          </p:cNvSpPr>
          <p:nvPr/>
        </p:nvSpPr>
        <p:spPr bwMode="auto">
          <a:xfrm rot="684393">
            <a:off x="6442963" y="690841"/>
            <a:ext cx="22461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err="1" smtClean="0">
                <a:solidFill>
                  <a:srgbClr val="00007D"/>
                </a:solidFill>
                <a:latin typeface="Comic Sans MS" pitchFamily="66" charset="0"/>
              </a:rPr>
              <a:t>Сөзжұмбақты шеш</a:t>
            </a:r>
            <a:endParaRPr lang="ru-RU" altLang="ru-RU" b="1" dirty="0" smtClean="0">
              <a:solidFill>
                <a:srgbClr val="00007D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19872" y="692696"/>
            <a:ext cx="2786082" cy="571504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Әр дұрыс жауап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үшін </a:t>
            </a:r>
            <a:r>
              <a:rPr lang="ru-RU" b="1" dirty="0" smtClean="0">
                <a:solidFill>
                  <a:schemeClr val="tx1"/>
                </a:solidFill>
              </a:rPr>
              <a:t>1 </a:t>
            </a:r>
            <a:r>
              <a:rPr lang="ru-RU" b="1" dirty="0" err="1" smtClean="0">
                <a:solidFill>
                  <a:schemeClr val="tx1"/>
                </a:solidFill>
              </a:rPr>
              <a:t>ұпай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200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736" name="Group 139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3138227625"/>
              </p:ext>
            </p:extLst>
          </p:nvPr>
        </p:nvGraphicFramePr>
        <p:xfrm>
          <a:off x="165100" y="476250"/>
          <a:ext cx="8713788" cy="5832475"/>
        </p:xfrm>
        <a:graphic>
          <a:graphicData uri="http://schemas.openxmlformats.org/drawingml/2006/table">
            <a:tbl>
              <a:tblPr/>
              <a:tblGrid>
                <a:gridCol w="792163"/>
                <a:gridCol w="790575"/>
                <a:gridCol w="793750"/>
                <a:gridCol w="701675"/>
                <a:gridCol w="763587"/>
                <a:gridCol w="911225"/>
                <a:gridCol w="798513"/>
                <a:gridCol w="785812"/>
                <a:gridCol w="792163"/>
                <a:gridCol w="792162"/>
                <a:gridCol w="792163"/>
              </a:tblGrid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p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r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r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m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79383"/>
            <a:ext cx="1556172" cy="153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393"/>
          <p:cNvSpPr txBox="1">
            <a:spLocks noChangeArrowheads="1"/>
          </p:cNvSpPr>
          <p:nvPr/>
        </p:nvSpPr>
        <p:spPr bwMode="auto">
          <a:xfrm>
            <a:off x="63500" y="4162425"/>
            <a:ext cx="443706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1.Программаның 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басы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қандай қызметші сөзден басталады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2.Айнымалыларды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сипаттау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бөлімі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3.Бүтін сандар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типі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4.Нақты сандар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типі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5.Операторды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бастаушы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ашушы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жақша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6.Оператор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соңы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жабушы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жақша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7.Кітапхана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модульдерін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қосатын бөлім</a:t>
            </a:r>
            <a:endParaRPr lang="ru-RU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394"/>
          <p:cNvSpPr txBox="1">
            <a:spLocks noChangeArrowheads="1"/>
          </p:cNvSpPr>
          <p:nvPr/>
        </p:nvSpPr>
        <p:spPr bwMode="auto">
          <a:xfrm rot="684393">
            <a:off x="6442963" y="690841"/>
            <a:ext cx="22461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err="1" smtClean="0">
                <a:solidFill>
                  <a:srgbClr val="00007D"/>
                </a:solidFill>
                <a:latin typeface="Comic Sans MS" pitchFamily="66" charset="0"/>
              </a:rPr>
              <a:t>Сөзжұмбақты шеш</a:t>
            </a:r>
            <a:endParaRPr lang="ru-RU" altLang="ru-RU" b="1" dirty="0" smtClean="0">
              <a:solidFill>
                <a:srgbClr val="00007D"/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19872" y="692696"/>
            <a:ext cx="2786082" cy="571504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Әр дұрыс жауап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үшін </a:t>
            </a:r>
            <a:r>
              <a:rPr lang="ru-RU" b="1" dirty="0" smtClean="0">
                <a:solidFill>
                  <a:schemeClr val="tx1"/>
                </a:solidFill>
              </a:rPr>
              <a:t>1 </a:t>
            </a:r>
            <a:r>
              <a:rPr lang="ru-RU" b="1" dirty="0" err="1" smtClean="0">
                <a:solidFill>
                  <a:schemeClr val="tx1"/>
                </a:solidFill>
              </a:rPr>
              <a:t>ұпай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638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736" name="Group 139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328271855"/>
              </p:ext>
            </p:extLst>
          </p:nvPr>
        </p:nvGraphicFramePr>
        <p:xfrm>
          <a:off x="165100" y="476250"/>
          <a:ext cx="8713788" cy="5832475"/>
        </p:xfrm>
        <a:graphic>
          <a:graphicData uri="http://schemas.openxmlformats.org/drawingml/2006/table">
            <a:tbl>
              <a:tblPr/>
              <a:tblGrid>
                <a:gridCol w="792163"/>
                <a:gridCol w="790575"/>
                <a:gridCol w="793750"/>
                <a:gridCol w="701675"/>
                <a:gridCol w="763587"/>
                <a:gridCol w="911225"/>
                <a:gridCol w="798513"/>
                <a:gridCol w="785812"/>
                <a:gridCol w="792163"/>
                <a:gridCol w="792162"/>
                <a:gridCol w="792163"/>
              </a:tblGrid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p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r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r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m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79383"/>
            <a:ext cx="1556172" cy="153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393"/>
          <p:cNvSpPr txBox="1">
            <a:spLocks noChangeArrowheads="1"/>
          </p:cNvSpPr>
          <p:nvPr/>
        </p:nvSpPr>
        <p:spPr bwMode="auto">
          <a:xfrm>
            <a:off x="63500" y="4162425"/>
            <a:ext cx="443706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1.Программаның 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басы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қандай қызметші сөзден басталады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2.Айнымалыларды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сипаттау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бөлімі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3.Бүтін сандар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типі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4.Нақты сандар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типі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5.Операторды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бастаушы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ашушы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жақша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6.Оператор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соңы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жабушы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жақша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7.Кітапхана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модульдерін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қосатын бөлім</a:t>
            </a:r>
            <a:endParaRPr lang="ru-RU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394"/>
          <p:cNvSpPr txBox="1">
            <a:spLocks noChangeArrowheads="1"/>
          </p:cNvSpPr>
          <p:nvPr/>
        </p:nvSpPr>
        <p:spPr bwMode="auto">
          <a:xfrm rot="684393">
            <a:off x="6442963" y="690841"/>
            <a:ext cx="22461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err="1" smtClean="0">
                <a:solidFill>
                  <a:srgbClr val="00007D"/>
                </a:solidFill>
                <a:latin typeface="Comic Sans MS" pitchFamily="66" charset="0"/>
              </a:rPr>
              <a:t>Сөзжұмбақты шеш</a:t>
            </a:r>
            <a:endParaRPr lang="ru-RU" altLang="ru-RU" b="1" dirty="0" smtClean="0">
              <a:solidFill>
                <a:srgbClr val="00007D"/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19872" y="692696"/>
            <a:ext cx="2786082" cy="571504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Әр дұрыс жауап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үшін </a:t>
            </a:r>
            <a:r>
              <a:rPr lang="ru-RU" b="1" dirty="0" smtClean="0">
                <a:solidFill>
                  <a:schemeClr val="tx1"/>
                </a:solidFill>
              </a:rPr>
              <a:t>1 </a:t>
            </a:r>
            <a:r>
              <a:rPr lang="ru-RU" b="1" dirty="0" err="1" smtClean="0">
                <a:solidFill>
                  <a:schemeClr val="tx1"/>
                </a:solidFill>
              </a:rPr>
              <a:t>ұпай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81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736" name="Group 139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1172733911"/>
              </p:ext>
            </p:extLst>
          </p:nvPr>
        </p:nvGraphicFramePr>
        <p:xfrm>
          <a:off x="165100" y="476250"/>
          <a:ext cx="8713788" cy="5881370"/>
        </p:xfrm>
        <a:graphic>
          <a:graphicData uri="http://schemas.openxmlformats.org/drawingml/2006/table">
            <a:tbl>
              <a:tblPr/>
              <a:tblGrid>
                <a:gridCol w="792163"/>
                <a:gridCol w="790575"/>
                <a:gridCol w="793750"/>
                <a:gridCol w="701675"/>
                <a:gridCol w="763587"/>
                <a:gridCol w="911225"/>
                <a:gridCol w="798513"/>
                <a:gridCol w="785812"/>
                <a:gridCol w="792163"/>
                <a:gridCol w="792162"/>
                <a:gridCol w="792163"/>
              </a:tblGrid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p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r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r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m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79383"/>
            <a:ext cx="1556172" cy="153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393"/>
          <p:cNvSpPr txBox="1">
            <a:spLocks noChangeArrowheads="1"/>
          </p:cNvSpPr>
          <p:nvPr/>
        </p:nvSpPr>
        <p:spPr bwMode="auto">
          <a:xfrm>
            <a:off x="63500" y="4162425"/>
            <a:ext cx="443706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1.Программаның 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басы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қандай қызметші сөзден басталады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2.Айнымалыларды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сипаттау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бөлімі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3.Бүтін сандар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типі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4.Нақты сандар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типі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5.Операторды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бастаушы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ашушы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жақша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6.Оператор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соңы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жабушы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жақша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7.Кітапхана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модульдерін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қосатын бөлім</a:t>
            </a:r>
            <a:endParaRPr lang="ru-RU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394"/>
          <p:cNvSpPr txBox="1">
            <a:spLocks noChangeArrowheads="1"/>
          </p:cNvSpPr>
          <p:nvPr/>
        </p:nvSpPr>
        <p:spPr bwMode="auto">
          <a:xfrm rot="684393">
            <a:off x="6442963" y="690841"/>
            <a:ext cx="22461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err="1" smtClean="0">
                <a:solidFill>
                  <a:srgbClr val="00007D"/>
                </a:solidFill>
                <a:latin typeface="Comic Sans MS" pitchFamily="66" charset="0"/>
              </a:rPr>
              <a:t>Сөзжұмбақты шеш</a:t>
            </a:r>
            <a:endParaRPr lang="ru-RU" altLang="ru-RU" b="1" dirty="0" smtClean="0">
              <a:solidFill>
                <a:srgbClr val="00007D"/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19872" y="692696"/>
            <a:ext cx="2786082" cy="571504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Әр дұрыс жауап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үшін </a:t>
            </a:r>
            <a:r>
              <a:rPr lang="ru-RU" b="1" dirty="0" smtClean="0">
                <a:solidFill>
                  <a:schemeClr val="tx1"/>
                </a:solidFill>
              </a:rPr>
              <a:t>1 </a:t>
            </a:r>
            <a:r>
              <a:rPr lang="ru-RU" b="1" dirty="0" err="1" smtClean="0">
                <a:solidFill>
                  <a:schemeClr val="tx1"/>
                </a:solidFill>
              </a:rPr>
              <a:t>ұпай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900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736" name="Group 139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3100372697"/>
              </p:ext>
            </p:extLst>
          </p:nvPr>
        </p:nvGraphicFramePr>
        <p:xfrm>
          <a:off x="165100" y="476250"/>
          <a:ext cx="8713788" cy="5881370"/>
        </p:xfrm>
        <a:graphic>
          <a:graphicData uri="http://schemas.openxmlformats.org/drawingml/2006/table">
            <a:tbl>
              <a:tblPr/>
              <a:tblGrid>
                <a:gridCol w="792163"/>
                <a:gridCol w="790575"/>
                <a:gridCol w="793750"/>
                <a:gridCol w="701675"/>
                <a:gridCol w="763587"/>
                <a:gridCol w="911225"/>
                <a:gridCol w="798513"/>
                <a:gridCol w="785812"/>
                <a:gridCol w="792163"/>
                <a:gridCol w="792162"/>
                <a:gridCol w="792163"/>
              </a:tblGrid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p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t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r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r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m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79383"/>
            <a:ext cx="1556172" cy="153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393"/>
          <p:cNvSpPr txBox="1">
            <a:spLocks noChangeArrowheads="1"/>
          </p:cNvSpPr>
          <p:nvPr/>
        </p:nvSpPr>
        <p:spPr bwMode="auto">
          <a:xfrm>
            <a:off x="63500" y="4162425"/>
            <a:ext cx="443706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1.Программаның 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басы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қандай қызметші сөзден басталады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2.Айнымалыларды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сипаттау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бөлімі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3.Бүтін сандар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типі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4.Нақты сандар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типі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5.Операторды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бастаушы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ашушы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жақша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6.Оператор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соңы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жабушы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жақша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7.Кітапхана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модульдерін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қосатын бөлім</a:t>
            </a:r>
            <a:endParaRPr lang="ru-RU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394"/>
          <p:cNvSpPr txBox="1">
            <a:spLocks noChangeArrowheads="1"/>
          </p:cNvSpPr>
          <p:nvPr/>
        </p:nvSpPr>
        <p:spPr bwMode="auto">
          <a:xfrm rot="684393">
            <a:off x="6442963" y="690841"/>
            <a:ext cx="22461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err="1" smtClean="0">
                <a:solidFill>
                  <a:srgbClr val="00007D"/>
                </a:solidFill>
                <a:latin typeface="Comic Sans MS" pitchFamily="66" charset="0"/>
              </a:rPr>
              <a:t>Сөзжұмбақты шеш</a:t>
            </a:r>
            <a:endParaRPr lang="ru-RU" altLang="ru-RU" b="1" dirty="0" smtClean="0">
              <a:solidFill>
                <a:srgbClr val="00007D"/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19872" y="692696"/>
            <a:ext cx="2786082" cy="571504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Әр дұрыс жауап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үшін </a:t>
            </a:r>
            <a:r>
              <a:rPr lang="ru-RU" b="1" dirty="0" smtClean="0">
                <a:solidFill>
                  <a:schemeClr val="tx1"/>
                </a:solidFill>
              </a:rPr>
              <a:t>1 </a:t>
            </a:r>
            <a:r>
              <a:rPr lang="ru-RU" b="1" dirty="0" err="1" smtClean="0">
                <a:solidFill>
                  <a:schemeClr val="tx1"/>
                </a:solidFill>
              </a:rPr>
              <a:t>ұпай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568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736" name="Group 139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1888683898"/>
              </p:ext>
            </p:extLst>
          </p:nvPr>
        </p:nvGraphicFramePr>
        <p:xfrm>
          <a:off x="165100" y="476250"/>
          <a:ext cx="8713788" cy="5881370"/>
        </p:xfrm>
        <a:graphic>
          <a:graphicData uri="http://schemas.openxmlformats.org/drawingml/2006/table">
            <a:tbl>
              <a:tblPr/>
              <a:tblGrid>
                <a:gridCol w="792163"/>
                <a:gridCol w="790575"/>
                <a:gridCol w="793750"/>
                <a:gridCol w="701675"/>
                <a:gridCol w="763587"/>
                <a:gridCol w="911225"/>
                <a:gridCol w="798513"/>
                <a:gridCol w="785812"/>
                <a:gridCol w="792163"/>
                <a:gridCol w="792162"/>
                <a:gridCol w="792163"/>
              </a:tblGrid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p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t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r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r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l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r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m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79383"/>
            <a:ext cx="1556172" cy="153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393"/>
          <p:cNvSpPr txBox="1">
            <a:spLocks noChangeArrowheads="1"/>
          </p:cNvSpPr>
          <p:nvPr/>
        </p:nvSpPr>
        <p:spPr bwMode="auto">
          <a:xfrm>
            <a:off x="63500" y="4162425"/>
            <a:ext cx="443706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1.Программаның 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басы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қандай қызметші сөзден басталады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2.Айнымалыларды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сипаттау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бөлімі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3.Бүтін сандар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типі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4.Нақты сандар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типі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5.Операторды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бастаушы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ашушы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жақша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6.Оператор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соңы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жабушы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жақша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7.Кітапхана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модульдерін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қосатын бөлім</a:t>
            </a:r>
            <a:endParaRPr lang="ru-RU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394"/>
          <p:cNvSpPr txBox="1">
            <a:spLocks noChangeArrowheads="1"/>
          </p:cNvSpPr>
          <p:nvPr/>
        </p:nvSpPr>
        <p:spPr bwMode="auto">
          <a:xfrm rot="684393">
            <a:off x="6442963" y="690841"/>
            <a:ext cx="22461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err="1" smtClean="0">
                <a:solidFill>
                  <a:srgbClr val="00007D"/>
                </a:solidFill>
                <a:latin typeface="Comic Sans MS" pitchFamily="66" charset="0"/>
              </a:rPr>
              <a:t>Сөзжұмбақты шеш</a:t>
            </a:r>
            <a:endParaRPr lang="ru-RU" altLang="ru-RU" b="1" dirty="0" smtClean="0">
              <a:solidFill>
                <a:srgbClr val="00007D"/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19872" y="692696"/>
            <a:ext cx="2786082" cy="571504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Әр дұрыс жауап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үшін </a:t>
            </a:r>
            <a:r>
              <a:rPr lang="ru-RU" b="1" dirty="0" smtClean="0">
                <a:solidFill>
                  <a:schemeClr val="tx1"/>
                </a:solidFill>
              </a:rPr>
              <a:t>1 </a:t>
            </a:r>
            <a:r>
              <a:rPr lang="ru-RU" b="1" dirty="0" err="1" smtClean="0">
                <a:solidFill>
                  <a:schemeClr val="tx1"/>
                </a:solidFill>
              </a:rPr>
              <a:t>ұпай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027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736" name="Group 139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1658315849"/>
              </p:ext>
            </p:extLst>
          </p:nvPr>
        </p:nvGraphicFramePr>
        <p:xfrm>
          <a:off x="165100" y="476250"/>
          <a:ext cx="8713788" cy="5881370"/>
        </p:xfrm>
        <a:graphic>
          <a:graphicData uri="http://schemas.openxmlformats.org/drawingml/2006/table">
            <a:tbl>
              <a:tblPr/>
              <a:tblGrid>
                <a:gridCol w="792163"/>
                <a:gridCol w="790575"/>
                <a:gridCol w="793750"/>
                <a:gridCol w="701675"/>
                <a:gridCol w="763587"/>
                <a:gridCol w="911225"/>
                <a:gridCol w="798513"/>
                <a:gridCol w="785812"/>
                <a:gridCol w="792163"/>
                <a:gridCol w="792162"/>
                <a:gridCol w="792163"/>
              </a:tblGrid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p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t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r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2060"/>
                          </a:solidFill>
                        </a:rPr>
                        <a:t>n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r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l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r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m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79383"/>
            <a:ext cx="1556172" cy="153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393"/>
          <p:cNvSpPr txBox="1">
            <a:spLocks noChangeArrowheads="1"/>
          </p:cNvSpPr>
          <p:nvPr/>
        </p:nvSpPr>
        <p:spPr bwMode="auto">
          <a:xfrm>
            <a:off x="63500" y="4162425"/>
            <a:ext cx="443706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1.Программаның 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басы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қандай қызметші сөзден басталады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2.Айнымалыларды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сипаттау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бөлімі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3.Бүтін сандар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типі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4.Нақты сандар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типі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5.Операторды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бастаушы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ашушы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жақша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6.Оператор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соңы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жабушы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жақша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7.Кітапхана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модульдерін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қосатын бөлім</a:t>
            </a:r>
            <a:endParaRPr lang="ru-RU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394"/>
          <p:cNvSpPr txBox="1">
            <a:spLocks noChangeArrowheads="1"/>
          </p:cNvSpPr>
          <p:nvPr/>
        </p:nvSpPr>
        <p:spPr bwMode="auto">
          <a:xfrm rot="684393">
            <a:off x="6442963" y="690841"/>
            <a:ext cx="22461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err="1" smtClean="0">
                <a:solidFill>
                  <a:srgbClr val="00007D"/>
                </a:solidFill>
                <a:latin typeface="Comic Sans MS" pitchFamily="66" charset="0"/>
              </a:rPr>
              <a:t>Сөзжұмбақты шеш</a:t>
            </a:r>
            <a:endParaRPr lang="ru-RU" altLang="ru-RU" b="1" dirty="0" smtClean="0">
              <a:solidFill>
                <a:srgbClr val="00007D"/>
              </a:solidFill>
              <a:latin typeface="Comic Sans MS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19872" y="692696"/>
            <a:ext cx="2786082" cy="571504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Әр дұрыс жауап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үшін </a:t>
            </a:r>
            <a:r>
              <a:rPr lang="ru-RU" b="1" dirty="0" smtClean="0">
                <a:solidFill>
                  <a:schemeClr val="tx1"/>
                </a:solidFill>
              </a:rPr>
              <a:t>1 </a:t>
            </a:r>
            <a:r>
              <a:rPr lang="ru-RU" b="1" dirty="0" err="1" smtClean="0">
                <a:solidFill>
                  <a:schemeClr val="tx1"/>
                </a:solidFill>
              </a:rPr>
              <a:t>ұпай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264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736" name="Group 139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1471692978"/>
              </p:ext>
            </p:extLst>
          </p:nvPr>
        </p:nvGraphicFramePr>
        <p:xfrm>
          <a:off x="165100" y="476250"/>
          <a:ext cx="8713788" cy="5881370"/>
        </p:xfrm>
        <a:graphic>
          <a:graphicData uri="http://schemas.openxmlformats.org/drawingml/2006/table">
            <a:tbl>
              <a:tblPr/>
              <a:tblGrid>
                <a:gridCol w="792163"/>
                <a:gridCol w="790575"/>
                <a:gridCol w="793750"/>
                <a:gridCol w="701675"/>
                <a:gridCol w="763587"/>
                <a:gridCol w="911225"/>
                <a:gridCol w="798513"/>
                <a:gridCol w="785812"/>
                <a:gridCol w="792163"/>
                <a:gridCol w="792162"/>
                <a:gridCol w="792163"/>
              </a:tblGrid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U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p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t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r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2060"/>
                          </a:solidFill>
                        </a:rPr>
                        <a:t>n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r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l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r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m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738" name="Text Box 1394"/>
          <p:cNvSpPr txBox="1">
            <a:spLocks noChangeArrowheads="1"/>
          </p:cNvSpPr>
          <p:nvPr/>
        </p:nvSpPr>
        <p:spPr bwMode="auto">
          <a:xfrm rot="684393">
            <a:off x="6442963" y="690841"/>
            <a:ext cx="22461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err="1" smtClean="0">
                <a:solidFill>
                  <a:srgbClr val="00007D"/>
                </a:solidFill>
                <a:latin typeface="Comic Sans MS" pitchFamily="66" charset="0"/>
              </a:rPr>
              <a:t>Сөзжұмбақты шеш</a:t>
            </a:r>
            <a:endParaRPr lang="ru-RU" altLang="ru-RU" b="1" dirty="0" smtClean="0">
              <a:solidFill>
                <a:srgbClr val="00007D"/>
              </a:solidFill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79383"/>
            <a:ext cx="1556172" cy="153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6732240" y="6093296"/>
            <a:ext cx="1284174" cy="550390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19872" y="692696"/>
            <a:ext cx="2786082" cy="571504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Әр дұрыс жауап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үшін </a:t>
            </a:r>
            <a:r>
              <a:rPr lang="ru-RU" b="1" dirty="0" smtClean="0">
                <a:solidFill>
                  <a:schemeClr val="tx1"/>
                </a:solidFill>
              </a:rPr>
              <a:t>1 </a:t>
            </a:r>
            <a:r>
              <a:rPr lang="ru-RU" b="1" dirty="0" err="1" smtClean="0">
                <a:solidFill>
                  <a:schemeClr val="tx1"/>
                </a:solidFill>
              </a:rPr>
              <a:t>ұпай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Text Box 1393"/>
          <p:cNvSpPr txBox="1">
            <a:spLocks noChangeArrowheads="1"/>
          </p:cNvSpPr>
          <p:nvPr/>
        </p:nvSpPr>
        <p:spPr bwMode="auto">
          <a:xfrm>
            <a:off x="63500" y="4162425"/>
            <a:ext cx="443706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1.Программаның 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басы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қандай қызметші сөзден басталады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2.Айнымалыларды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сипаттау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бөлімі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3.Бүтін сандар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типі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4.Нақты сандар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типі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5.Операторды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бастаушы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ашушы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жақша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6.Оператор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соңы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жабушы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жақша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kk-KZ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7.Кітапхана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модульдерін</a:t>
            </a:r>
            <a:r>
              <a:rPr lang="ru-RU" altLang="ru-RU" sz="16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қосатын бөлім</a:t>
            </a:r>
            <a:endParaRPr lang="ru-RU" altLang="ru-RU" sz="1600" b="1" dirty="0" smtClean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577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643050"/>
            <a:ext cx="7786742" cy="42862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Жеңімпаздарды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құттықтаймыз!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96752"/>
            <a:ext cx="8929718" cy="5661248"/>
          </a:xfrm>
          <a:prstGeom prst="rect">
            <a:avLst/>
          </a:prstGeom>
          <a:noFill/>
        </p:spPr>
        <p:txBody>
          <a:bodyPr>
            <a:prstTxWarp prst="textArchDownPour">
              <a:avLst>
                <a:gd name="adj1" fmla="val 20786003"/>
                <a:gd name="adj2" fmla="val 45633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Марапаттау</a:t>
            </a:r>
            <a:r>
              <a:rPr lang="ru-RU" sz="5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b="1" i="1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Admin\Рабочий стол\Морской бой\Без имени-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57166"/>
            <a:ext cx="1755762" cy="1194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Дәл тигіздің!!!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ТАПСЫРМА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250825" y="1484313"/>
            <a:ext cx="144145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dirty="0" err="1"/>
              <a:t>ретьюпомк</a:t>
            </a:r>
            <a:endParaRPr lang="ru-RU" sz="2000" dirty="0"/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2124075" y="1484313"/>
            <a:ext cx="1584325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/>
              <a:t>компьютер</a:t>
            </a:r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250825" y="2133600"/>
            <a:ext cx="144145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/>
              <a:t>вредайр </a:t>
            </a:r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2124075" y="2133600"/>
            <a:ext cx="1584325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/>
              <a:t>драйвер</a:t>
            </a:r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250825" y="2852738"/>
            <a:ext cx="144145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/>
              <a:t>демом</a:t>
            </a:r>
          </a:p>
        </p:txBody>
      </p:sp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2124075" y="2852738"/>
            <a:ext cx="1584325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/>
              <a:t>модем</a:t>
            </a:r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250825" y="3500438"/>
            <a:ext cx="144145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/>
              <a:t>лайф</a:t>
            </a:r>
            <a:r>
              <a:rPr lang="ru-RU"/>
              <a:t> </a:t>
            </a:r>
          </a:p>
        </p:txBody>
      </p:sp>
      <p:sp>
        <p:nvSpPr>
          <p:cNvPr id="103437" name="Rectangle 13"/>
          <p:cNvSpPr>
            <a:spLocks noChangeArrowheads="1"/>
          </p:cNvSpPr>
          <p:nvPr/>
        </p:nvSpPr>
        <p:spPr bwMode="auto">
          <a:xfrm>
            <a:off x="2124075" y="3500438"/>
            <a:ext cx="1584325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/>
              <a:t>файл</a:t>
            </a:r>
          </a:p>
        </p:txBody>
      </p:sp>
      <p:sp>
        <p:nvSpPr>
          <p:cNvPr id="103438" name="Rectangle 14"/>
          <p:cNvSpPr>
            <a:spLocks noChangeArrowheads="1"/>
          </p:cNvSpPr>
          <p:nvPr/>
        </p:nvSpPr>
        <p:spPr bwMode="auto">
          <a:xfrm>
            <a:off x="250825" y="4149725"/>
            <a:ext cx="144145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/>
              <a:t>ротином</a:t>
            </a:r>
            <a:r>
              <a:rPr lang="ru-RU"/>
              <a:t> </a:t>
            </a:r>
          </a:p>
        </p:txBody>
      </p:sp>
      <p:sp>
        <p:nvSpPr>
          <p:cNvPr id="103439" name="Rectangle 15"/>
          <p:cNvSpPr>
            <a:spLocks noChangeArrowheads="1"/>
          </p:cNvSpPr>
          <p:nvPr/>
        </p:nvSpPr>
        <p:spPr bwMode="auto">
          <a:xfrm>
            <a:off x="2124075" y="4149725"/>
            <a:ext cx="1584325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/>
              <a:t>монитор</a:t>
            </a:r>
          </a:p>
        </p:txBody>
      </p:sp>
      <p:sp>
        <p:nvSpPr>
          <p:cNvPr id="103440" name="Rectangle 16"/>
          <p:cNvSpPr>
            <a:spLocks noChangeArrowheads="1"/>
          </p:cNvSpPr>
          <p:nvPr/>
        </p:nvSpPr>
        <p:spPr bwMode="auto">
          <a:xfrm>
            <a:off x="250825" y="4868863"/>
            <a:ext cx="144145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/>
              <a:t>атексид</a:t>
            </a:r>
            <a:r>
              <a:rPr lang="ru-RU"/>
              <a:t> </a:t>
            </a:r>
          </a:p>
        </p:txBody>
      </p:sp>
      <p:sp>
        <p:nvSpPr>
          <p:cNvPr id="103441" name="Rectangle 17"/>
          <p:cNvSpPr>
            <a:spLocks noChangeArrowheads="1"/>
          </p:cNvSpPr>
          <p:nvPr/>
        </p:nvSpPr>
        <p:spPr bwMode="auto">
          <a:xfrm>
            <a:off x="2124075" y="4868863"/>
            <a:ext cx="1584325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/>
              <a:t>дискета</a:t>
            </a:r>
          </a:p>
        </p:txBody>
      </p:sp>
      <p:sp>
        <p:nvSpPr>
          <p:cNvPr id="103442" name="Rectangle 18"/>
          <p:cNvSpPr>
            <a:spLocks noChangeArrowheads="1"/>
          </p:cNvSpPr>
          <p:nvPr/>
        </p:nvSpPr>
        <p:spPr bwMode="auto">
          <a:xfrm>
            <a:off x="250825" y="5589588"/>
            <a:ext cx="144145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/>
              <a:t>нирперт</a:t>
            </a:r>
            <a:r>
              <a:rPr lang="ru-RU"/>
              <a:t> </a:t>
            </a:r>
          </a:p>
        </p:txBody>
      </p:sp>
      <p:sp>
        <p:nvSpPr>
          <p:cNvPr id="103443" name="Rectangle 19"/>
          <p:cNvSpPr>
            <a:spLocks noChangeArrowheads="1"/>
          </p:cNvSpPr>
          <p:nvPr/>
        </p:nvSpPr>
        <p:spPr bwMode="auto">
          <a:xfrm>
            <a:off x="2124075" y="5589588"/>
            <a:ext cx="1584325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dirty="0"/>
              <a:t>принтер</a:t>
            </a:r>
          </a:p>
        </p:txBody>
      </p:sp>
      <p:sp>
        <p:nvSpPr>
          <p:cNvPr id="103444" name="Rectangle 20"/>
          <p:cNvSpPr>
            <a:spLocks noChangeArrowheads="1"/>
          </p:cNvSpPr>
          <p:nvPr/>
        </p:nvSpPr>
        <p:spPr bwMode="auto">
          <a:xfrm>
            <a:off x="5075238" y="1484313"/>
            <a:ext cx="144145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dirty="0" err="1"/>
              <a:t>чесвентир</a:t>
            </a:r>
            <a:r>
              <a:rPr lang="ru-RU" sz="2000" dirty="0"/>
              <a:t> </a:t>
            </a:r>
          </a:p>
        </p:txBody>
      </p:sp>
      <p:sp>
        <p:nvSpPr>
          <p:cNvPr id="103445" name="Rectangle 21"/>
          <p:cNvSpPr>
            <a:spLocks noChangeArrowheads="1"/>
          </p:cNvSpPr>
          <p:nvPr/>
        </p:nvSpPr>
        <p:spPr bwMode="auto">
          <a:xfrm>
            <a:off x="6948488" y="1484313"/>
            <a:ext cx="1584325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/>
              <a:t>винчестер</a:t>
            </a:r>
          </a:p>
        </p:txBody>
      </p:sp>
      <p:sp>
        <p:nvSpPr>
          <p:cNvPr id="103446" name="Rectangle 22"/>
          <p:cNvSpPr>
            <a:spLocks noChangeArrowheads="1"/>
          </p:cNvSpPr>
          <p:nvPr/>
        </p:nvSpPr>
        <p:spPr bwMode="auto">
          <a:xfrm>
            <a:off x="5075238" y="2133600"/>
            <a:ext cx="144145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/>
              <a:t>красен </a:t>
            </a:r>
          </a:p>
        </p:txBody>
      </p:sp>
      <p:sp>
        <p:nvSpPr>
          <p:cNvPr id="103447" name="Rectangle 23"/>
          <p:cNvSpPr>
            <a:spLocks noChangeArrowheads="1"/>
          </p:cNvSpPr>
          <p:nvPr/>
        </p:nvSpPr>
        <p:spPr bwMode="auto">
          <a:xfrm>
            <a:off x="6948488" y="2133600"/>
            <a:ext cx="1584325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/>
              <a:t>сканер</a:t>
            </a:r>
          </a:p>
        </p:txBody>
      </p:sp>
      <p:sp>
        <p:nvSpPr>
          <p:cNvPr id="103448" name="Rectangle 24"/>
          <p:cNvSpPr>
            <a:spLocks noChangeArrowheads="1"/>
          </p:cNvSpPr>
          <p:nvPr/>
        </p:nvSpPr>
        <p:spPr bwMode="auto">
          <a:xfrm>
            <a:off x="5075238" y="2852738"/>
            <a:ext cx="144145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/>
              <a:t>локитайб </a:t>
            </a:r>
          </a:p>
        </p:txBody>
      </p:sp>
      <p:sp>
        <p:nvSpPr>
          <p:cNvPr id="103449" name="Rectangle 25"/>
          <p:cNvSpPr>
            <a:spLocks noChangeArrowheads="1"/>
          </p:cNvSpPr>
          <p:nvPr/>
        </p:nvSpPr>
        <p:spPr bwMode="auto">
          <a:xfrm>
            <a:off x="6948488" y="2852738"/>
            <a:ext cx="1584325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/>
              <a:t>килобайт</a:t>
            </a:r>
          </a:p>
        </p:txBody>
      </p:sp>
      <p:sp>
        <p:nvSpPr>
          <p:cNvPr id="103450" name="Rectangle 26"/>
          <p:cNvSpPr>
            <a:spLocks noChangeArrowheads="1"/>
          </p:cNvSpPr>
          <p:nvPr/>
        </p:nvSpPr>
        <p:spPr bwMode="auto">
          <a:xfrm>
            <a:off x="5075238" y="3500438"/>
            <a:ext cx="144145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/>
              <a:t>схеромикма </a:t>
            </a:r>
          </a:p>
        </p:txBody>
      </p:sp>
      <p:sp>
        <p:nvSpPr>
          <p:cNvPr id="103451" name="Rectangle 27"/>
          <p:cNvSpPr>
            <a:spLocks noChangeArrowheads="1"/>
          </p:cNvSpPr>
          <p:nvPr/>
        </p:nvSpPr>
        <p:spPr bwMode="auto">
          <a:xfrm>
            <a:off x="6948488" y="3500438"/>
            <a:ext cx="1584325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/>
              <a:t>микросхема</a:t>
            </a:r>
          </a:p>
        </p:txBody>
      </p:sp>
      <p:sp>
        <p:nvSpPr>
          <p:cNvPr id="103452" name="Rectangle 28"/>
          <p:cNvSpPr>
            <a:spLocks noChangeArrowheads="1"/>
          </p:cNvSpPr>
          <p:nvPr/>
        </p:nvSpPr>
        <p:spPr bwMode="auto">
          <a:xfrm>
            <a:off x="5075238" y="4149725"/>
            <a:ext cx="144145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dirty="0" err="1" smtClean="0"/>
              <a:t>граммпора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03453" name="Rectangle 29"/>
          <p:cNvSpPr>
            <a:spLocks noChangeArrowheads="1"/>
          </p:cNvSpPr>
          <p:nvPr/>
        </p:nvSpPr>
        <p:spPr bwMode="auto">
          <a:xfrm>
            <a:off x="6948264" y="4149080"/>
            <a:ext cx="1584325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dirty="0" smtClean="0"/>
              <a:t>программа</a:t>
            </a:r>
            <a:endParaRPr lang="ru-RU" sz="2000" dirty="0"/>
          </a:p>
        </p:txBody>
      </p:sp>
      <p:sp>
        <p:nvSpPr>
          <p:cNvPr id="103454" name="Rectangle 30"/>
          <p:cNvSpPr>
            <a:spLocks noChangeArrowheads="1"/>
          </p:cNvSpPr>
          <p:nvPr/>
        </p:nvSpPr>
        <p:spPr bwMode="auto">
          <a:xfrm>
            <a:off x="5075238" y="4868863"/>
            <a:ext cx="144145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/>
              <a:t>аниш </a:t>
            </a:r>
          </a:p>
        </p:txBody>
      </p:sp>
      <p:sp>
        <p:nvSpPr>
          <p:cNvPr id="103455" name="Rectangle 31"/>
          <p:cNvSpPr>
            <a:spLocks noChangeArrowheads="1"/>
          </p:cNvSpPr>
          <p:nvPr/>
        </p:nvSpPr>
        <p:spPr bwMode="auto">
          <a:xfrm>
            <a:off x="6948488" y="4868863"/>
            <a:ext cx="1584325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dirty="0"/>
              <a:t>шина</a:t>
            </a:r>
          </a:p>
        </p:txBody>
      </p:sp>
      <p:sp>
        <p:nvSpPr>
          <p:cNvPr id="103456" name="Rectangle 32"/>
          <p:cNvSpPr>
            <a:spLocks noChangeArrowheads="1"/>
          </p:cNvSpPr>
          <p:nvPr/>
        </p:nvSpPr>
        <p:spPr bwMode="auto">
          <a:xfrm>
            <a:off x="5075238" y="5589588"/>
            <a:ext cx="144145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dirty="0" err="1" smtClean="0"/>
              <a:t>уншакни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03457" name="Rectangle 33"/>
          <p:cNvSpPr>
            <a:spLocks noChangeArrowheads="1"/>
          </p:cNvSpPr>
          <p:nvPr/>
        </p:nvSpPr>
        <p:spPr bwMode="auto">
          <a:xfrm>
            <a:off x="6948488" y="5589588"/>
            <a:ext cx="1584325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dirty="0" smtClean="0"/>
              <a:t>наушник</a:t>
            </a:r>
            <a:endParaRPr lang="ru-RU" sz="2000" dirty="0"/>
          </a:p>
        </p:txBody>
      </p:sp>
      <p:sp>
        <p:nvSpPr>
          <p:cNvPr id="33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0801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kk-KZ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Адасқан әріптерден “информатикаға” қатысы бар сөздер құрастыр</a:t>
            </a:r>
            <a:endParaRPr lang="ru-RU" sz="1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nimBg="1"/>
      <p:bldP spid="103430" grpId="0" animBg="1"/>
      <p:bldP spid="103431" grpId="0" animBg="1"/>
      <p:bldP spid="103432" grpId="0" animBg="1"/>
      <p:bldP spid="103433" grpId="0" animBg="1"/>
      <p:bldP spid="103434" grpId="0" animBg="1"/>
      <p:bldP spid="103436" grpId="0" animBg="1"/>
      <p:bldP spid="103437" grpId="0" animBg="1"/>
      <p:bldP spid="103438" grpId="0" animBg="1"/>
      <p:bldP spid="103439" grpId="0" animBg="1"/>
      <p:bldP spid="103440" grpId="0" animBg="1"/>
      <p:bldP spid="103441" grpId="0" animBg="1"/>
      <p:bldP spid="103442" grpId="0" animBg="1"/>
      <p:bldP spid="103443" grpId="0" animBg="1"/>
      <p:bldP spid="103444" grpId="0" animBg="1"/>
      <p:bldP spid="103445" grpId="0" animBg="1"/>
      <p:bldP spid="103446" grpId="0" animBg="1"/>
      <p:bldP spid="103447" grpId="0" animBg="1"/>
      <p:bldP spid="103448" grpId="0" animBg="1"/>
      <p:bldP spid="103449" grpId="0" animBg="1"/>
      <p:bldP spid="103450" grpId="0" animBg="1"/>
      <p:bldP spid="103451" grpId="0" animBg="1"/>
      <p:bldP spid="103452" grpId="0" animBg="1"/>
      <p:bldP spid="103453" grpId="0" animBg="1"/>
      <p:bldP spid="103454" grpId="0" animBg="1"/>
      <p:bldP spid="103455" grpId="0" animBg="1"/>
      <p:bldP spid="103456" grpId="0" animBg="1"/>
      <p:bldP spid="1034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Дәл тигіздің!!!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ТАПСЫРМА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786578" y="6143644"/>
            <a:ext cx="2143140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ДҰРЫС ЖАУАБЫ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500042"/>
            <a:ext cx="3571900" cy="128588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Ребус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4500570"/>
            <a:ext cx="607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Алгоритм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58082" y="5357826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ұпай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Управляющая кнопка: возврат 7">
            <a:hlinkClick r:id="rId2" action="ppaction://hlinksldjump" highlightClick="1"/>
          </p:cNvPr>
          <p:cNvSpPr/>
          <p:nvPr/>
        </p:nvSpPr>
        <p:spPr>
          <a:xfrm>
            <a:off x="4499992" y="5877272"/>
            <a:ext cx="1572206" cy="76641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370" name="Picture 2" descr="https://im0-tub-kz.yandex.net/i?id=7ac9a873cebf690851316c519064aeed-l&amp;n=13"/>
          <p:cNvPicPr>
            <a:picLocks noChangeAspect="1" noChangeArrowheads="1"/>
          </p:cNvPicPr>
          <p:nvPr/>
        </p:nvPicPr>
        <p:blipFill>
          <a:blip r:embed="rId3" cstate="print"/>
          <a:srcRect l="2751" t="28687" r="2751" b="37713"/>
          <a:stretch>
            <a:fillRect/>
          </a:stretch>
        </p:blipFill>
        <p:spPr bwMode="auto">
          <a:xfrm>
            <a:off x="251520" y="2348880"/>
            <a:ext cx="8640960" cy="23042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Презентация мор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море</Template>
  <TotalTime>1862</TotalTime>
  <Words>1172</Words>
  <Application>Microsoft Office PowerPoint</Application>
  <PresentationFormat>Экран (4:3)</PresentationFormat>
  <Paragraphs>571</Paragraphs>
  <Slides>59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Презентация море</vt:lpstr>
      <vt:lpstr>Слайд 1</vt:lpstr>
      <vt:lpstr>Слайд 2</vt:lpstr>
      <vt:lpstr>Слайд 3</vt:lpstr>
      <vt:lpstr>Слайд 4</vt:lpstr>
      <vt:lpstr>Слайд 5</vt:lpstr>
      <vt:lpstr>Слайд 6</vt:lpstr>
      <vt:lpstr>Адасқан әріптерден “информатикаға” қатысы бар сөздер құрастыр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Сөзжұмбақты шеш. Кілттік сөзді тап.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161</cp:revision>
  <dcterms:created xsi:type="dcterms:W3CDTF">2011-12-09T16:02:25Z</dcterms:created>
  <dcterms:modified xsi:type="dcterms:W3CDTF">2017-03-16T07:51:40Z</dcterms:modified>
</cp:coreProperties>
</file>