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2" r:id="rId2"/>
    <p:sldId id="316" r:id="rId3"/>
    <p:sldId id="285" r:id="rId4"/>
    <p:sldId id="286" r:id="rId5"/>
    <p:sldId id="284" r:id="rId6"/>
    <p:sldId id="288" r:id="rId7"/>
    <p:sldId id="287" r:id="rId8"/>
    <p:sldId id="289" r:id="rId9"/>
    <p:sldId id="290" r:id="rId10"/>
    <p:sldId id="291" r:id="rId11"/>
    <p:sldId id="292" r:id="rId12"/>
    <p:sldId id="317" r:id="rId13"/>
    <p:sldId id="293" r:id="rId14"/>
    <p:sldId id="294" r:id="rId15"/>
    <p:sldId id="295" r:id="rId16"/>
    <p:sldId id="296" r:id="rId17"/>
    <p:sldId id="318" r:id="rId18"/>
    <p:sldId id="319" r:id="rId19"/>
    <p:sldId id="311" r:id="rId20"/>
    <p:sldId id="312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FF"/>
    <a:srgbClr val="FFFFFF"/>
    <a:srgbClr val="69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3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AB5BB-CC94-4339-AD62-6B43DCC5FE29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46A8E4B1-9C1E-4DA2-ABD1-E841BAC6801C}">
      <dgm:prSet phldrT="[Текст]" custT="1"/>
      <dgm:spPr/>
      <dgm:t>
        <a:bodyPr/>
        <a:lstStyle/>
        <a:p>
          <a:pPr algn="l"/>
          <a:r>
            <a: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Бес балдық жүйенің қазіргі заманға сай білім жүйесін қанағаттандыра алмауы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898234-D680-44CB-9B10-3478F7953498}" type="parTrans" cxnId="{45BBE196-2C1B-4A14-899C-5E5A4C75061C}">
      <dgm:prSet/>
      <dgm:spPr/>
      <dgm:t>
        <a:bodyPr/>
        <a:lstStyle/>
        <a:p>
          <a:endParaRPr lang="ru-RU"/>
        </a:p>
      </dgm:t>
    </dgm:pt>
    <dgm:pt modelId="{892CB7F5-EF62-42FF-B86E-55EE05657D6D}" type="sibTrans" cxnId="{45BBE196-2C1B-4A14-899C-5E5A4C75061C}">
      <dgm:prSet/>
      <dgm:spPr/>
      <dgm:t>
        <a:bodyPr/>
        <a:lstStyle/>
        <a:p>
          <a:endParaRPr lang="ru-RU"/>
        </a:p>
      </dgm:t>
    </dgm:pt>
    <dgm:pt modelId="{E09BFEEB-BAAF-4FBB-A3C0-591325DA5F1E}">
      <dgm:prSet phldrT="[Текст]" custT="1"/>
      <dgm:spPr/>
      <dgm:t>
        <a:bodyPr/>
        <a:lstStyle/>
        <a:p>
          <a:pPr algn="l"/>
          <a:r>
            <a: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Оқушы танымындағы өзгерістер мен білім саласындағы қалыптасқан</a:t>
          </a:r>
        </a:p>
        <a:p>
          <a:pPr algn="l"/>
          <a:r>
            <a: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қайшылықтар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EB46EC-4976-46FC-9001-AD28366DCB6B}" type="parTrans" cxnId="{9216A61C-E09E-4A2E-93AC-273A12E27D86}">
      <dgm:prSet/>
      <dgm:spPr/>
      <dgm:t>
        <a:bodyPr/>
        <a:lstStyle/>
        <a:p>
          <a:endParaRPr lang="ru-RU"/>
        </a:p>
      </dgm:t>
    </dgm:pt>
    <dgm:pt modelId="{02692C0C-D7EE-431A-920F-08D8FD3FA655}" type="sibTrans" cxnId="{9216A61C-E09E-4A2E-93AC-273A12E27D86}">
      <dgm:prSet/>
      <dgm:spPr/>
      <dgm:t>
        <a:bodyPr/>
        <a:lstStyle/>
        <a:p>
          <a:endParaRPr lang="ru-RU"/>
        </a:p>
      </dgm:t>
    </dgm:pt>
    <dgm:pt modelId="{0C0D95F2-EF91-4A9C-9744-6E6EA21B9365}">
      <dgm:prSet phldrT="[Текст]" custT="1"/>
      <dgm:spPr/>
      <dgm:t>
        <a:bodyPr/>
        <a:lstStyle/>
        <a:p>
          <a:pPr algn="l"/>
          <a:r>
            <a: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Әлеуметтік сұраныстардың өзгеруі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89CC68-0893-4FC2-9A99-3DB7ABCE39FB}" type="parTrans" cxnId="{E0C4573C-F3D3-40E3-8E92-F52F029E80E8}">
      <dgm:prSet/>
      <dgm:spPr/>
      <dgm:t>
        <a:bodyPr/>
        <a:lstStyle/>
        <a:p>
          <a:endParaRPr lang="ru-RU"/>
        </a:p>
      </dgm:t>
    </dgm:pt>
    <dgm:pt modelId="{BE1BFF88-739A-4816-9760-CB71FB3B0298}" type="sibTrans" cxnId="{E0C4573C-F3D3-40E3-8E92-F52F029E80E8}">
      <dgm:prSet/>
      <dgm:spPr/>
      <dgm:t>
        <a:bodyPr/>
        <a:lstStyle/>
        <a:p>
          <a:endParaRPr lang="ru-RU"/>
        </a:p>
      </dgm:t>
    </dgm:pt>
    <dgm:pt modelId="{EE4F79F9-0AC8-4511-B65B-FD0E18151F88}" type="pres">
      <dgm:prSet presAssocID="{B03AB5BB-CC94-4339-AD62-6B43DCC5FE29}" presName="compositeShape" presStyleCnt="0">
        <dgm:presLayoutVars>
          <dgm:dir/>
          <dgm:resizeHandles/>
        </dgm:presLayoutVars>
      </dgm:prSet>
      <dgm:spPr/>
    </dgm:pt>
    <dgm:pt modelId="{5E0B628B-91A2-4253-85DA-A680B2745666}" type="pres">
      <dgm:prSet presAssocID="{B03AB5BB-CC94-4339-AD62-6B43DCC5FE29}" presName="pyramid" presStyleLbl="node1" presStyleIdx="0" presStyleCnt="1"/>
      <dgm:spPr/>
    </dgm:pt>
    <dgm:pt modelId="{25F6BEEF-9A03-405B-A6C9-71D56E1C8514}" type="pres">
      <dgm:prSet presAssocID="{B03AB5BB-CC94-4339-AD62-6B43DCC5FE29}" presName="theList" presStyleCnt="0"/>
      <dgm:spPr/>
    </dgm:pt>
    <dgm:pt modelId="{97BAD8AC-0C7F-4558-BDF3-89764357299C}" type="pres">
      <dgm:prSet presAssocID="{46A8E4B1-9C1E-4DA2-ABD1-E841BAC6801C}" presName="aNode" presStyleLbl="fgAcc1" presStyleIdx="0" presStyleCnt="3" custScaleX="113943" custScaleY="241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37476-0FCA-450B-A961-C6FAF0FCC922}" type="pres">
      <dgm:prSet presAssocID="{46A8E4B1-9C1E-4DA2-ABD1-E841BAC6801C}" presName="aSpace" presStyleCnt="0"/>
      <dgm:spPr/>
    </dgm:pt>
    <dgm:pt modelId="{CFDE1B27-D278-4085-AB73-DC45B7DD8CFE}" type="pres">
      <dgm:prSet presAssocID="{E09BFEEB-BAAF-4FBB-A3C0-591325DA5F1E}" presName="aNode" presStyleLbl="fgAcc1" presStyleIdx="1" presStyleCnt="3" custScaleX="116588" custScaleY="257199" custLinFactY="7604" custLinFactNeighborX="90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5CB35-0799-4828-8CD3-FD1EC729A353}" type="pres">
      <dgm:prSet presAssocID="{E09BFEEB-BAAF-4FBB-A3C0-591325DA5F1E}" presName="aSpace" presStyleCnt="0"/>
      <dgm:spPr/>
    </dgm:pt>
    <dgm:pt modelId="{8E8B0CD5-6BE9-4D30-BDA3-DC3CAD238C26}" type="pres">
      <dgm:prSet presAssocID="{0C0D95F2-EF91-4A9C-9744-6E6EA21B9365}" presName="aNode" presStyleLbl="fgAcc1" presStyleIdx="2" presStyleCnt="3" custScaleX="113945" custScaleY="261478" custLinFactY="18577" custLinFactNeighborX="114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149C5-7A22-4E61-A146-F990540005C0}" type="pres">
      <dgm:prSet presAssocID="{0C0D95F2-EF91-4A9C-9744-6E6EA21B9365}" presName="aSpace" presStyleCnt="0"/>
      <dgm:spPr/>
    </dgm:pt>
  </dgm:ptLst>
  <dgm:cxnLst>
    <dgm:cxn modelId="{45BBE196-2C1B-4A14-899C-5E5A4C75061C}" srcId="{B03AB5BB-CC94-4339-AD62-6B43DCC5FE29}" destId="{46A8E4B1-9C1E-4DA2-ABD1-E841BAC6801C}" srcOrd="0" destOrd="0" parTransId="{19898234-D680-44CB-9B10-3478F7953498}" sibTransId="{892CB7F5-EF62-42FF-B86E-55EE05657D6D}"/>
    <dgm:cxn modelId="{E0C4573C-F3D3-40E3-8E92-F52F029E80E8}" srcId="{B03AB5BB-CC94-4339-AD62-6B43DCC5FE29}" destId="{0C0D95F2-EF91-4A9C-9744-6E6EA21B9365}" srcOrd="2" destOrd="0" parTransId="{7E89CC68-0893-4FC2-9A99-3DB7ABCE39FB}" sibTransId="{BE1BFF88-739A-4816-9760-CB71FB3B0298}"/>
    <dgm:cxn modelId="{984BB4D7-F1B3-48E4-A967-95FF1000472B}" type="presOf" srcId="{B03AB5BB-CC94-4339-AD62-6B43DCC5FE29}" destId="{EE4F79F9-0AC8-4511-B65B-FD0E18151F88}" srcOrd="0" destOrd="0" presId="urn:microsoft.com/office/officeart/2005/8/layout/pyramid2"/>
    <dgm:cxn modelId="{CD651DE0-EF75-424A-B6D2-C7BDF1F9BC37}" type="presOf" srcId="{E09BFEEB-BAAF-4FBB-A3C0-591325DA5F1E}" destId="{CFDE1B27-D278-4085-AB73-DC45B7DD8CFE}" srcOrd="0" destOrd="0" presId="urn:microsoft.com/office/officeart/2005/8/layout/pyramid2"/>
    <dgm:cxn modelId="{92E9AEDA-0BA8-401C-A1DD-B67512D65D29}" type="presOf" srcId="{46A8E4B1-9C1E-4DA2-ABD1-E841BAC6801C}" destId="{97BAD8AC-0C7F-4558-BDF3-89764357299C}" srcOrd="0" destOrd="0" presId="urn:microsoft.com/office/officeart/2005/8/layout/pyramid2"/>
    <dgm:cxn modelId="{2AA51B37-3C1B-4751-AF6B-DB1E2A143683}" type="presOf" srcId="{0C0D95F2-EF91-4A9C-9744-6E6EA21B9365}" destId="{8E8B0CD5-6BE9-4D30-BDA3-DC3CAD238C26}" srcOrd="0" destOrd="0" presId="urn:microsoft.com/office/officeart/2005/8/layout/pyramid2"/>
    <dgm:cxn modelId="{9216A61C-E09E-4A2E-93AC-273A12E27D86}" srcId="{B03AB5BB-CC94-4339-AD62-6B43DCC5FE29}" destId="{E09BFEEB-BAAF-4FBB-A3C0-591325DA5F1E}" srcOrd="1" destOrd="0" parTransId="{76EB46EC-4976-46FC-9001-AD28366DCB6B}" sibTransId="{02692C0C-D7EE-431A-920F-08D8FD3FA655}"/>
    <dgm:cxn modelId="{480D5D3A-8B16-4607-8FE4-48D6AA27964A}" type="presParOf" srcId="{EE4F79F9-0AC8-4511-B65B-FD0E18151F88}" destId="{5E0B628B-91A2-4253-85DA-A680B2745666}" srcOrd="0" destOrd="0" presId="urn:microsoft.com/office/officeart/2005/8/layout/pyramid2"/>
    <dgm:cxn modelId="{EDF34752-5E4C-40F6-9D76-93D7420F424F}" type="presParOf" srcId="{EE4F79F9-0AC8-4511-B65B-FD0E18151F88}" destId="{25F6BEEF-9A03-405B-A6C9-71D56E1C8514}" srcOrd="1" destOrd="0" presId="urn:microsoft.com/office/officeart/2005/8/layout/pyramid2"/>
    <dgm:cxn modelId="{4ED163E1-E935-4384-B9E7-E80EF4DF8C8D}" type="presParOf" srcId="{25F6BEEF-9A03-405B-A6C9-71D56E1C8514}" destId="{97BAD8AC-0C7F-4558-BDF3-89764357299C}" srcOrd="0" destOrd="0" presId="urn:microsoft.com/office/officeart/2005/8/layout/pyramid2"/>
    <dgm:cxn modelId="{61527D33-13CA-4CC5-91DA-BB8FD2FD3B55}" type="presParOf" srcId="{25F6BEEF-9A03-405B-A6C9-71D56E1C8514}" destId="{90F37476-0FCA-450B-A961-C6FAF0FCC922}" srcOrd="1" destOrd="0" presId="urn:microsoft.com/office/officeart/2005/8/layout/pyramid2"/>
    <dgm:cxn modelId="{CCD2EEDD-E7F0-4A30-83A5-903E52699500}" type="presParOf" srcId="{25F6BEEF-9A03-405B-A6C9-71D56E1C8514}" destId="{CFDE1B27-D278-4085-AB73-DC45B7DD8CFE}" srcOrd="2" destOrd="0" presId="urn:microsoft.com/office/officeart/2005/8/layout/pyramid2"/>
    <dgm:cxn modelId="{DC91931E-009C-49AC-9CDB-4A40FA84CE8A}" type="presParOf" srcId="{25F6BEEF-9A03-405B-A6C9-71D56E1C8514}" destId="{02C5CB35-0799-4828-8CD3-FD1EC729A353}" srcOrd="3" destOrd="0" presId="urn:microsoft.com/office/officeart/2005/8/layout/pyramid2"/>
    <dgm:cxn modelId="{0F849A33-35C0-4B1B-848F-66D0AFE77971}" type="presParOf" srcId="{25F6BEEF-9A03-405B-A6C9-71D56E1C8514}" destId="{8E8B0CD5-6BE9-4D30-BDA3-DC3CAD238C26}" srcOrd="4" destOrd="0" presId="urn:microsoft.com/office/officeart/2005/8/layout/pyramid2"/>
    <dgm:cxn modelId="{760519AD-8B90-4118-BD96-39D322F6C487}" type="presParOf" srcId="{25F6BEEF-9A03-405B-A6C9-71D56E1C8514}" destId="{7D5149C5-7A22-4E61-A146-F990540005C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2E9B93-67DB-4D7E-9E94-C87610FCD8B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A9E815-9134-4BEC-9B92-D5C27F9C2426}">
      <dgm:prSet phldrT="[Текст]" custT="1"/>
      <dgm:spPr/>
      <dgm:t>
        <a:bodyPr/>
        <a:lstStyle/>
        <a:p>
          <a:pPr algn="ctr"/>
          <a:r>
            <a:rPr lang="kk-KZ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Критерий бойынша оқушының оқу жетістіктері деңгейлі белгіленеді</a:t>
          </a:r>
          <a:endParaRPr lang="ru-RU" sz="3600" b="1" dirty="0">
            <a:solidFill>
              <a:schemeClr val="tx2">
                <a:lumMod val="75000"/>
              </a:schemeClr>
            </a:solidFill>
          </a:endParaRPr>
        </a:p>
      </dgm:t>
    </dgm:pt>
    <dgm:pt modelId="{649B14FC-9CAD-4DE9-9FD0-70A7D3FDE9F7}" type="parTrans" cxnId="{9B679FC9-F88C-4A7F-A4D1-01DC0E3EA62E}">
      <dgm:prSet/>
      <dgm:spPr/>
      <dgm:t>
        <a:bodyPr/>
        <a:lstStyle/>
        <a:p>
          <a:endParaRPr lang="ru-RU"/>
        </a:p>
      </dgm:t>
    </dgm:pt>
    <dgm:pt modelId="{10765006-F5D5-4A49-AE5F-110D2617DCF0}" type="sibTrans" cxnId="{9B679FC9-F88C-4A7F-A4D1-01DC0E3EA62E}">
      <dgm:prSet/>
      <dgm:spPr/>
      <dgm:t>
        <a:bodyPr/>
        <a:lstStyle/>
        <a:p>
          <a:endParaRPr lang="ru-RU"/>
        </a:p>
      </dgm:t>
    </dgm:pt>
    <dgm:pt modelId="{66961A11-0752-4BCE-978E-5AFA10EE4F5F}">
      <dgm:prSet custT="1"/>
      <dgm:spPr/>
      <dgm:t>
        <a:bodyPr/>
        <a:lstStyle/>
        <a:p>
          <a:pPr algn="ctr"/>
          <a:r>
            <a:rPr lang="kk-KZ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Нақты балдар немесе бағалар қойылады</a:t>
          </a:r>
          <a:endParaRPr lang="ru-RU" sz="4000" b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5BD5F2E-0885-49D0-A9C9-C6B0A8807E52}" type="parTrans" cxnId="{96229940-A4E2-4B3B-8B7D-23D9FF27B3F1}">
      <dgm:prSet/>
      <dgm:spPr/>
      <dgm:t>
        <a:bodyPr/>
        <a:lstStyle/>
        <a:p>
          <a:endParaRPr lang="ru-RU"/>
        </a:p>
      </dgm:t>
    </dgm:pt>
    <dgm:pt modelId="{B3A53256-9A2B-4AFE-9396-934D13F11837}" type="sibTrans" cxnId="{96229940-A4E2-4B3B-8B7D-23D9FF27B3F1}">
      <dgm:prSet/>
      <dgm:spPr/>
      <dgm:t>
        <a:bodyPr/>
        <a:lstStyle/>
        <a:p>
          <a:endParaRPr lang="ru-RU"/>
        </a:p>
      </dgm:t>
    </dgm:pt>
    <dgm:pt modelId="{B123AC27-C179-4486-A29E-2F86C28C3E5F}" type="pres">
      <dgm:prSet presAssocID="{A82E9B93-67DB-4D7E-9E94-C87610FCD8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AED742-58D1-4E88-9D83-B32A3D6C8C6E}" type="pres">
      <dgm:prSet presAssocID="{BFA9E815-9134-4BEC-9B92-D5C27F9C24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48CEB-776E-42D6-96EC-E910BB95D0B7}" type="pres">
      <dgm:prSet presAssocID="{10765006-F5D5-4A49-AE5F-110D2617DCF0}" presName="spacer" presStyleCnt="0"/>
      <dgm:spPr/>
    </dgm:pt>
    <dgm:pt modelId="{B72B3731-7E2F-4526-A237-4720D74B4677}" type="pres">
      <dgm:prSet presAssocID="{66961A11-0752-4BCE-978E-5AFA10EE4F5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229940-A4E2-4B3B-8B7D-23D9FF27B3F1}" srcId="{A82E9B93-67DB-4D7E-9E94-C87610FCD8B9}" destId="{66961A11-0752-4BCE-978E-5AFA10EE4F5F}" srcOrd="1" destOrd="0" parTransId="{F5BD5F2E-0885-49D0-A9C9-C6B0A8807E52}" sibTransId="{B3A53256-9A2B-4AFE-9396-934D13F11837}"/>
    <dgm:cxn modelId="{51D9C720-DFA7-4894-AF31-3B24760CC4C8}" type="presOf" srcId="{BFA9E815-9134-4BEC-9B92-D5C27F9C2426}" destId="{7CAED742-58D1-4E88-9D83-B32A3D6C8C6E}" srcOrd="0" destOrd="0" presId="urn:microsoft.com/office/officeart/2005/8/layout/vList2"/>
    <dgm:cxn modelId="{9B679FC9-F88C-4A7F-A4D1-01DC0E3EA62E}" srcId="{A82E9B93-67DB-4D7E-9E94-C87610FCD8B9}" destId="{BFA9E815-9134-4BEC-9B92-D5C27F9C2426}" srcOrd="0" destOrd="0" parTransId="{649B14FC-9CAD-4DE9-9FD0-70A7D3FDE9F7}" sibTransId="{10765006-F5D5-4A49-AE5F-110D2617DCF0}"/>
    <dgm:cxn modelId="{3056CE72-4B2A-46DD-88FB-D66019A2FC2A}" type="presOf" srcId="{66961A11-0752-4BCE-978E-5AFA10EE4F5F}" destId="{B72B3731-7E2F-4526-A237-4720D74B4677}" srcOrd="0" destOrd="0" presId="urn:microsoft.com/office/officeart/2005/8/layout/vList2"/>
    <dgm:cxn modelId="{78454DB6-F612-4D39-A77B-BC42B64CB76E}" type="presOf" srcId="{A82E9B93-67DB-4D7E-9E94-C87610FCD8B9}" destId="{B123AC27-C179-4486-A29E-2F86C28C3E5F}" srcOrd="0" destOrd="0" presId="urn:microsoft.com/office/officeart/2005/8/layout/vList2"/>
    <dgm:cxn modelId="{8BFC8001-7008-4FC0-B809-C7B37D638F4F}" type="presParOf" srcId="{B123AC27-C179-4486-A29E-2F86C28C3E5F}" destId="{7CAED742-58D1-4E88-9D83-B32A3D6C8C6E}" srcOrd="0" destOrd="0" presId="urn:microsoft.com/office/officeart/2005/8/layout/vList2"/>
    <dgm:cxn modelId="{9821407E-F710-4C97-B15C-8F9FD5EDD277}" type="presParOf" srcId="{B123AC27-C179-4486-A29E-2F86C28C3E5F}" destId="{1F448CEB-776E-42D6-96EC-E910BB95D0B7}" srcOrd="1" destOrd="0" presId="urn:microsoft.com/office/officeart/2005/8/layout/vList2"/>
    <dgm:cxn modelId="{4A314114-CEF9-48FC-B7E7-4C95916CE915}" type="presParOf" srcId="{B123AC27-C179-4486-A29E-2F86C28C3E5F}" destId="{B72B3731-7E2F-4526-A237-4720D74B467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63FD9B-86AF-4318-BDBA-BC8E15F4C53B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</dgm:pt>
    <dgm:pt modelId="{926E48E0-1889-471A-B2C3-8E9357539A70}">
      <dgm:prSet phldrT="[Текст]" custT="1"/>
      <dgm:spPr/>
      <dgm:t>
        <a:bodyPr/>
        <a:lstStyle/>
        <a:p>
          <a:r>
            <a:rPr lang="kk-KZ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Оқушының тұлғалық бағытын белсенділікке бағыттау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FAE15A7-8A72-48B7-8532-CCCB2EC1E8E2}" type="parTrans" cxnId="{730F2091-205D-434E-8F91-0219E7AEB5E2}">
      <dgm:prSet/>
      <dgm:spPr/>
      <dgm:t>
        <a:bodyPr/>
        <a:lstStyle/>
        <a:p>
          <a:endParaRPr lang="ru-RU"/>
        </a:p>
      </dgm:t>
    </dgm:pt>
    <dgm:pt modelId="{CA964A15-BD93-4AE9-9BE3-6A240A1593F1}" type="sibTrans" cxnId="{730F2091-205D-434E-8F91-0219E7AEB5E2}">
      <dgm:prSet/>
      <dgm:spPr/>
      <dgm:t>
        <a:bodyPr/>
        <a:lstStyle/>
        <a:p>
          <a:endParaRPr lang="ru-RU"/>
        </a:p>
      </dgm:t>
    </dgm:pt>
    <dgm:pt modelId="{D696D566-6E1A-4C45-A571-03EA8DD2917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kk-KZ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Тұлғаны нәтижеге жеткізу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B3FD73D-16DE-4524-89E8-89D233A4B85D}" type="parTrans" cxnId="{7F3A2D08-F8E6-478A-A18A-6D9862CC8448}">
      <dgm:prSet/>
      <dgm:spPr/>
      <dgm:t>
        <a:bodyPr/>
        <a:lstStyle/>
        <a:p>
          <a:endParaRPr lang="ru-RU"/>
        </a:p>
      </dgm:t>
    </dgm:pt>
    <dgm:pt modelId="{A69D30C1-51BF-46D4-90DA-14A0E969B7FC}" type="sibTrans" cxnId="{7F3A2D08-F8E6-478A-A18A-6D9862CC8448}">
      <dgm:prSet/>
      <dgm:spPr/>
      <dgm:t>
        <a:bodyPr/>
        <a:lstStyle/>
        <a:p>
          <a:endParaRPr lang="ru-RU"/>
        </a:p>
      </dgm:t>
    </dgm:pt>
    <dgm:pt modelId="{8BFE57A3-E036-423C-A340-D7064C0B902F}">
      <dgm:prSet phldrT="[Текст]" custT="1"/>
      <dgm:spPr/>
      <dgm:t>
        <a:bodyPr/>
        <a:lstStyle/>
        <a:p>
          <a:pPr algn="ctr"/>
          <a:r>
            <a:rPr lang="kk-KZ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Қалыптастырушы лық және негізгі бағалау арқылы  білімін анықтау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4A90E70B-A054-4A02-9659-9C89529C836F}" type="parTrans" cxnId="{C36C3468-E6FB-4783-9052-AEC4BF6E10C4}">
      <dgm:prSet/>
      <dgm:spPr/>
      <dgm:t>
        <a:bodyPr/>
        <a:lstStyle/>
        <a:p>
          <a:endParaRPr lang="ru-RU"/>
        </a:p>
      </dgm:t>
    </dgm:pt>
    <dgm:pt modelId="{8F8FF55B-939D-4577-86B9-D3BBB1CBF1E8}" type="sibTrans" cxnId="{C36C3468-E6FB-4783-9052-AEC4BF6E10C4}">
      <dgm:prSet/>
      <dgm:spPr/>
      <dgm:t>
        <a:bodyPr/>
        <a:lstStyle/>
        <a:p>
          <a:endParaRPr lang="ru-RU"/>
        </a:p>
      </dgm:t>
    </dgm:pt>
    <dgm:pt modelId="{D411D95C-C638-4A81-8B1F-EA1C63E43DFE}">
      <dgm:prSet phldrT="[Текст]" custT="1"/>
      <dgm:spPr/>
      <dgm:t>
        <a:bodyPr/>
        <a:lstStyle/>
        <a:p>
          <a:endParaRPr lang="kk-KZ" sz="2000" b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endParaRPr lang="kk-KZ" sz="2000" b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kk-KZ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Өсу динамикасын кез-келген кезеңде анықтау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F3C16D-3FF1-48F4-9BBC-6C7EEF0E8D90}" type="parTrans" cxnId="{E161D934-96F8-43EC-96BD-17002F3B65F8}">
      <dgm:prSet/>
      <dgm:spPr/>
      <dgm:t>
        <a:bodyPr/>
        <a:lstStyle/>
        <a:p>
          <a:endParaRPr lang="ru-RU"/>
        </a:p>
      </dgm:t>
    </dgm:pt>
    <dgm:pt modelId="{194D7FCB-373D-4E44-A74C-53A8E53C3E2B}" type="sibTrans" cxnId="{E161D934-96F8-43EC-96BD-17002F3B65F8}">
      <dgm:prSet/>
      <dgm:spPr/>
      <dgm:t>
        <a:bodyPr/>
        <a:lstStyle/>
        <a:p>
          <a:endParaRPr lang="ru-RU"/>
        </a:p>
      </dgm:t>
    </dgm:pt>
    <dgm:pt modelId="{305638A3-AC42-48D5-84F6-CF3E1F4E6E96}" type="pres">
      <dgm:prSet presAssocID="{CA63FD9B-86AF-4318-BDBA-BC8E15F4C53B}" presName="arrowDiagram" presStyleCnt="0">
        <dgm:presLayoutVars>
          <dgm:chMax val="5"/>
          <dgm:dir/>
          <dgm:resizeHandles val="exact"/>
        </dgm:presLayoutVars>
      </dgm:prSet>
      <dgm:spPr/>
    </dgm:pt>
    <dgm:pt modelId="{48DC2DC9-00C0-4EA4-9AC2-760A8DE47737}" type="pres">
      <dgm:prSet presAssocID="{CA63FD9B-86AF-4318-BDBA-BC8E15F4C53B}" presName="arrow" presStyleLbl="bgShp" presStyleIdx="0" presStyleCnt="1" custScaleX="109350"/>
      <dgm:spPr/>
    </dgm:pt>
    <dgm:pt modelId="{81689068-FCE4-47E2-9B9F-126EA951C097}" type="pres">
      <dgm:prSet presAssocID="{CA63FD9B-86AF-4318-BDBA-BC8E15F4C53B}" presName="arrowDiagram4" presStyleCnt="0"/>
      <dgm:spPr/>
    </dgm:pt>
    <dgm:pt modelId="{58FA72A7-0813-4E62-88EF-F14367761645}" type="pres">
      <dgm:prSet presAssocID="{926E48E0-1889-471A-B2C3-8E9357539A70}" presName="bullet4a" presStyleLbl="node1" presStyleIdx="0" presStyleCnt="4" custLinFactY="-89661" custLinFactNeighborX="73579" custLinFactNeighborY="-100000"/>
      <dgm:spPr/>
    </dgm:pt>
    <dgm:pt modelId="{505CBD36-5E5E-496C-BCEC-9D407D4C5E82}" type="pres">
      <dgm:prSet presAssocID="{926E48E0-1889-471A-B2C3-8E9357539A70}" presName="textBox4a" presStyleLbl="revTx" presStyleIdx="0" presStyleCnt="4" custScaleX="188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A7F12-3981-40DF-A1BB-939E1E4E65D3}" type="pres">
      <dgm:prSet presAssocID="{D696D566-6E1A-4C45-A571-03EA8DD29175}" presName="bullet4b" presStyleLbl="node1" presStyleIdx="1" presStyleCnt="4" custLinFactNeighborX="53069" custLinFactNeighborY="-46792"/>
      <dgm:spPr/>
    </dgm:pt>
    <dgm:pt modelId="{7ED96A42-AA15-4B22-9BB3-980B25B8274F}" type="pres">
      <dgm:prSet presAssocID="{D696D566-6E1A-4C45-A571-03EA8DD29175}" presName="textBox4b" presStyleLbl="revTx" presStyleIdx="1" presStyleCnt="4" custScaleY="8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0A27D-9686-4775-B1D4-6D30DA50E83D}" type="pres">
      <dgm:prSet presAssocID="{D411D95C-C638-4A81-8B1F-EA1C63E43DFE}" presName="bullet4c" presStyleLbl="node1" presStyleIdx="2" presStyleCnt="4" custLinFactNeighborX="15722" custLinFactNeighborY="-8040"/>
      <dgm:spPr/>
    </dgm:pt>
    <dgm:pt modelId="{A9FCE2C4-00C8-45A0-A27D-F426F1CF5F38}" type="pres">
      <dgm:prSet presAssocID="{D411D95C-C638-4A81-8B1F-EA1C63E43DFE}" presName="textBox4c" presStyleLbl="revTx" presStyleIdx="2" presStyleCnt="4" custScaleX="121820" custLinFactNeighborX="1844" custLinFactNeighborY="-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8080E-6046-4F9D-9366-EB171CF59542}" type="pres">
      <dgm:prSet presAssocID="{8BFE57A3-E036-423C-A340-D7064C0B902F}" presName="bullet4d" presStyleLbl="node1" presStyleIdx="3" presStyleCnt="4" custScaleX="112755" custLinFactNeighborX="78312" custLinFactNeighborY="-23646"/>
      <dgm:spPr/>
    </dgm:pt>
    <dgm:pt modelId="{ACBE1434-C0B6-4611-A783-0AA43641D2E7}" type="pres">
      <dgm:prSet presAssocID="{8BFE57A3-E036-423C-A340-D7064C0B902F}" presName="textBox4d" presStyleLbl="revTx" presStyleIdx="3" presStyleCnt="4" custFlipHor="1" custScaleX="172533" custScaleY="77842" custLinFactNeighborX="-14563" custLinFactNeighborY="-4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3A2D08-F8E6-478A-A18A-6D9862CC8448}" srcId="{CA63FD9B-86AF-4318-BDBA-BC8E15F4C53B}" destId="{D696D566-6E1A-4C45-A571-03EA8DD29175}" srcOrd="1" destOrd="0" parTransId="{CB3FD73D-16DE-4524-89E8-89D233A4B85D}" sibTransId="{A69D30C1-51BF-46D4-90DA-14A0E969B7FC}"/>
    <dgm:cxn modelId="{E1DCB660-B8DE-4B3D-A514-23F3A69CD0AB}" type="presOf" srcId="{CA63FD9B-86AF-4318-BDBA-BC8E15F4C53B}" destId="{305638A3-AC42-48D5-84F6-CF3E1F4E6E96}" srcOrd="0" destOrd="0" presId="urn:microsoft.com/office/officeart/2005/8/layout/arrow2"/>
    <dgm:cxn modelId="{730F2091-205D-434E-8F91-0219E7AEB5E2}" srcId="{CA63FD9B-86AF-4318-BDBA-BC8E15F4C53B}" destId="{926E48E0-1889-471A-B2C3-8E9357539A70}" srcOrd="0" destOrd="0" parTransId="{BFAE15A7-8A72-48B7-8532-CCCB2EC1E8E2}" sibTransId="{CA964A15-BD93-4AE9-9BE3-6A240A1593F1}"/>
    <dgm:cxn modelId="{C36C3468-E6FB-4783-9052-AEC4BF6E10C4}" srcId="{CA63FD9B-86AF-4318-BDBA-BC8E15F4C53B}" destId="{8BFE57A3-E036-423C-A340-D7064C0B902F}" srcOrd="3" destOrd="0" parTransId="{4A90E70B-A054-4A02-9659-9C89529C836F}" sibTransId="{8F8FF55B-939D-4577-86B9-D3BBB1CBF1E8}"/>
    <dgm:cxn modelId="{26D0E359-58C5-467B-A7DE-E830CFBBC249}" type="presOf" srcId="{926E48E0-1889-471A-B2C3-8E9357539A70}" destId="{505CBD36-5E5E-496C-BCEC-9D407D4C5E82}" srcOrd="0" destOrd="0" presId="urn:microsoft.com/office/officeart/2005/8/layout/arrow2"/>
    <dgm:cxn modelId="{E161D934-96F8-43EC-96BD-17002F3B65F8}" srcId="{CA63FD9B-86AF-4318-BDBA-BC8E15F4C53B}" destId="{D411D95C-C638-4A81-8B1F-EA1C63E43DFE}" srcOrd="2" destOrd="0" parTransId="{3FF3C16D-3FF1-48F4-9BBC-6C7EEF0E8D90}" sibTransId="{194D7FCB-373D-4E44-A74C-53A8E53C3E2B}"/>
    <dgm:cxn modelId="{3AAC98AB-DF3A-476F-9C28-D78EEDDBF31E}" type="presOf" srcId="{D411D95C-C638-4A81-8B1F-EA1C63E43DFE}" destId="{A9FCE2C4-00C8-45A0-A27D-F426F1CF5F38}" srcOrd="0" destOrd="0" presId="urn:microsoft.com/office/officeart/2005/8/layout/arrow2"/>
    <dgm:cxn modelId="{4EECC602-091D-4384-8BF2-D306DDEFA915}" type="presOf" srcId="{D696D566-6E1A-4C45-A571-03EA8DD29175}" destId="{7ED96A42-AA15-4B22-9BB3-980B25B8274F}" srcOrd="0" destOrd="0" presId="urn:microsoft.com/office/officeart/2005/8/layout/arrow2"/>
    <dgm:cxn modelId="{368D215D-3DD5-456B-975A-22A7424BBFD9}" type="presOf" srcId="{8BFE57A3-E036-423C-A340-D7064C0B902F}" destId="{ACBE1434-C0B6-4611-A783-0AA43641D2E7}" srcOrd="0" destOrd="0" presId="urn:microsoft.com/office/officeart/2005/8/layout/arrow2"/>
    <dgm:cxn modelId="{496EE85A-402D-42FF-A8A7-7284CF283BA3}" type="presParOf" srcId="{305638A3-AC42-48D5-84F6-CF3E1F4E6E96}" destId="{48DC2DC9-00C0-4EA4-9AC2-760A8DE47737}" srcOrd="0" destOrd="0" presId="urn:microsoft.com/office/officeart/2005/8/layout/arrow2"/>
    <dgm:cxn modelId="{8049AC87-3A5C-4DD0-B475-7BFB62967FBE}" type="presParOf" srcId="{305638A3-AC42-48D5-84F6-CF3E1F4E6E96}" destId="{81689068-FCE4-47E2-9B9F-126EA951C097}" srcOrd="1" destOrd="0" presId="urn:microsoft.com/office/officeart/2005/8/layout/arrow2"/>
    <dgm:cxn modelId="{110C5E40-7953-46F3-810E-BD32DCF5A619}" type="presParOf" srcId="{81689068-FCE4-47E2-9B9F-126EA951C097}" destId="{58FA72A7-0813-4E62-88EF-F14367761645}" srcOrd="0" destOrd="0" presId="urn:microsoft.com/office/officeart/2005/8/layout/arrow2"/>
    <dgm:cxn modelId="{C164970E-1175-4FF0-A7A8-9176F79A169B}" type="presParOf" srcId="{81689068-FCE4-47E2-9B9F-126EA951C097}" destId="{505CBD36-5E5E-496C-BCEC-9D407D4C5E82}" srcOrd="1" destOrd="0" presId="urn:microsoft.com/office/officeart/2005/8/layout/arrow2"/>
    <dgm:cxn modelId="{73CE6DA5-33D3-4D9A-ADEB-CB7CAF3DF1AD}" type="presParOf" srcId="{81689068-FCE4-47E2-9B9F-126EA951C097}" destId="{AD9A7F12-3981-40DF-A1BB-939E1E4E65D3}" srcOrd="2" destOrd="0" presId="urn:microsoft.com/office/officeart/2005/8/layout/arrow2"/>
    <dgm:cxn modelId="{01CED0ED-5A39-418D-B171-8617289FEC91}" type="presParOf" srcId="{81689068-FCE4-47E2-9B9F-126EA951C097}" destId="{7ED96A42-AA15-4B22-9BB3-980B25B8274F}" srcOrd="3" destOrd="0" presId="urn:microsoft.com/office/officeart/2005/8/layout/arrow2"/>
    <dgm:cxn modelId="{670D882D-0473-4758-9094-FE4104F96793}" type="presParOf" srcId="{81689068-FCE4-47E2-9B9F-126EA951C097}" destId="{BC00A27D-9686-4775-B1D4-6D30DA50E83D}" srcOrd="4" destOrd="0" presId="urn:microsoft.com/office/officeart/2005/8/layout/arrow2"/>
    <dgm:cxn modelId="{AB215DCC-6D41-4008-A1E2-56C5EA60E403}" type="presParOf" srcId="{81689068-FCE4-47E2-9B9F-126EA951C097}" destId="{A9FCE2C4-00C8-45A0-A27D-F426F1CF5F38}" srcOrd="5" destOrd="0" presId="urn:microsoft.com/office/officeart/2005/8/layout/arrow2"/>
    <dgm:cxn modelId="{D009CABD-0FBE-406C-88A6-BA514D7E24D9}" type="presParOf" srcId="{81689068-FCE4-47E2-9B9F-126EA951C097}" destId="{DA28080E-6046-4F9D-9366-EB171CF59542}" srcOrd="6" destOrd="0" presId="urn:microsoft.com/office/officeart/2005/8/layout/arrow2"/>
    <dgm:cxn modelId="{22CC4937-C1E1-4138-B40D-074BB2BB4DE7}" type="presParOf" srcId="{81689068-FCE4-47E2-9B9F-126EA951C097}" destId="{ACBE1434-C0B6-4611-A783-0AA43641D2E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DE5B3-D2DF-466F-BFF7-6CEB4BD33E86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</dgm:pt>
    <dgm:pt modelId="{5625DD48-BBFE-4F1E-AEE3-85178FE24DEE}">
      <dgm:prSet phldrT="[Текст]" custT="1"/>
      <dgm:spPr/>
      <dgm:t>
        <a:bodyPr/>
        <a:lstStyle/>
        <a:p>
          <a:r>
            <a:rPr lang="kk-KZ" sz="3600" b="0" dirty="0" smtClean="0">
              <a:latin typeface="Times New Roman" pitchFamily="18" charset="0"/>
              <a:cs typeface="Times New Roman" pitchFamily="18" charset="0"/>
            </a:rPr>
            <a:t>Қалыптас-тырушы  бағалау</a:t>
          </a:r>
          <a:endParaRPr lang="ru-RU" sz="3600" b="0" dirty="0">
            <a:latin typeface="Times New Roman" pitchFamily="18" charset="0"/>
            <a:cs typeface="Times New Roman" pitchFamily="18" charset="0"/>
          </a:endParaRPr>
        </a:p>
      </dgm:t>
    </dgm:pt>
    <dgm:pt modelId="{499E36BB-B20E-4C4C-B57D-F721A828D066}" type="parTrans" cxnId="{630757D8-F23E-4907-9234-078C98027C0E}">
      <dgm:prSet/>
      <dgm:spPr/>
      <dgm:t>
        <a:bodyPr/>
        <a:lstStyle/>
        <a:p>
          <a:endParaRPr lang="ru-RU"/>
        </a:p>
      </dgm:t>
    </dgm:pt>
    <dgm:pt modelId="{D3F0C30D-89A1-4BFF-88F7-82F78F4FB0D6}" type="sibTrans" cxnId="{630757D8-F23E-4907-9234-078C98027C0E}">
      <dgm:prSet/>
      <dgm:spPr/>
      <dgm:t>
        <a:bodyPr/>
        <a:lstStyle/>
        <a:p>
          <a:endParaRPr lang="ru-RU"/>
        </a:p>
      </dgm:t>
    </dgm:pt>
    <dgm:pt modelId="{8FE58EBE-CC09-4E10-A065-D40EA570B64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4000" b="0" dirty="0" smtClean="0">
              <a:latin typeface="Times New Roman" pitchFamily="18" charset="0"/>
              <a:cs typeface="Times New Roman" pitchFamily="18" charset="0"/>
            </a:rPr>
            <a:t>Негізгі бағалау </a:t>
          </a:r>
          <a:endParaRPr lang="ru-RU" sz="4000" b="0" dirty="0" smtClean="0">
            <a:latin typeface="Times New Roman" pitchFamily="18" charset="0"/>
            <a:cs typeface="Times New Roman" pitchFamily="18" charset="0"/>
          </a:endParaRP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/>
        </a:p>
      </dgm:t>
    </dgm:pt>
    <dgm:pt modelId="{B57BCBD8-8819-4C29-B694-4709A61A7AD7}" type="parTrans" cxnId="{A273CE50-7D4B-43E7-9EE0-56EDE2B67B7A}">
      <dgm:prSet/>
      <dgm:spPr/>
      <dgm:t>
        <a:bodyPr/>
        <a:lstStyle/>
        <a:p>
          <a:endParaRPr lang="ru-RU"/>
        </a:p>
      </dgm:t>
    </dgm:pt>
    <dgm:pt modelId="{9C91C739-BC8A-4BD6-9A50-A841F661CC95}" type="sibTrans" cxnId="{A273CE50-7D4B-43E7-9EE0-56EDE2B67B7A}">
      <dgm:prSet/>
      <dgm:spPr/>
      <dgm:t>
        <a:bodyPr/>
        <a:lstStyle/>
        <a:p>
          <a:endParaRPr lang="ru-RU"/>
        </a:p>
      </dgm:t>
    </dgm:pt>
    <dgm:pt modelId="{33C42888-FF48-428C-BADF-00DA12C7CAB5}">
      <dgm:prSet custT="1"/>
      <dgm:spPr/>
      <dgm:t>
        <a:bodyPr/>
        <a:lstStyle/>
        <a:p>
          <a:pPr marL="0" indent="0"/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тарауға  байланысты</a:t>
          </a:r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ru-RU" sz="28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қалыптастырған білім</a:t>
          </a:r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деңгейін анықтайды</a:t>
          </a:r>
          <a:endParaRPr lang="ru-RU" sz="2800" b="1" dirty="0">
            <a:solidFill>
              <a:schemeClr val="tx2">
                <a:lumMod val="75000"/>
              </a:schemeClr>
            </a:solidFill>
          </a:endParaRPr>
        </a:p>
      </dgm:t>
    </dgm:pt>
    <dgm:pt modelId="{E11A3305-21F2-4284-B063-9CC3BB99BD1C}" type="parTrans" cxnId="{CF9068A3-3805-4099-87EC-55C8E50D3853}">
      <dgm:prSet/>
      <dgm:spPr/>
      <dgm:t>
        <a:bodyPr/>
        <a:lstStyle/>
        <a:p>
          <a:endParaRPr lang="ru-RU"/>
        </a:p>
      </dgm:t>
    </dgm:pt>
    <dgm:pt modelId="{63B1AA14-F7BB-454F-B5CE-B81170844A3E}" type="sibTrans" cxnId="{CF9068A3-3805-4099-87EC-55C8E50D3853}">
      <dgm:prSet/>
      <dgm:spPr/>
      <dgm:t>
        <a:bodyPr/>
        <a:lstStyle/>
        <a:p>
          <a:endParaRPr lang="ru-RU"/>
        </a:p>
      </dgm:t>
    </dgm:pt>
    <dgm:pt modelId="{539B48D3-E705-4910-9B5C-B2562ECA0A69}">
      <dgm:prSet custT="1"/>
      <dgm:spPr/>
      <dgm:t>
        <a:bodyPr/>
        <a:lstStyle/>
        <a:p>
          <a:pPr marL="285750" indent="0"/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Күнделікті алған білімінің меңгеру деңгейін анықтайды.</a:t>
          </a:r>
          <a:r>
            <a:rPr lang="ru-RU" sz="2800" b="1" i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2800" b="1" i="0" dirty="0">
            <a:solidFill>
              <a:schemeClr val="tx2">
                <a:lumMod val="75000"/>
              </a:schemeClr>
            </a:solidFill>
          </a:endParaRPr>
        </a:p>
      </dgm:t>
    </dgm:pt>
    <dgm:pt modelId="{A05AD166-565A-4158-B532-851BFD815BFA}" type="parTrans" cxnId="{1653DFD2-5297-40FB-8E78-7BCF15CDBB56}">
      <dgm:prSet/>
      <dgm:spPr/>
      <dgm:t>
        <a:bodyPr/>
        <a:lstStyle/>
        <a:p>
          <a:endParaRPr lang="ru-RU"/>
        </a:p>
      </dgm:t>
    </dgm:pt>
    <dgm:pt modelId="{7783ACFC-BC3C-415B-A162-A10E06618D11}" type="sibTrans" cxnId="{1653DFD2-5297-40FB-8E78-7BCF15CDBB56}">
      <dgm:prSet/>
      <dgm:spPr/>
      <dgm:t>
        <a:bodyPr/>
        <a:lstStyle/>
        <a:p>
          <a:endParaRPr lang="ru-RU"/>
        </a:p>
      </dgm:t>
    </dgm:pt>
    <dgm:pt modelId="{794EDF2F-5315-4904-89E1-3B810210CA5C}">
      <dgm:prSet custT="1"/>
      <dgm:spPr/>
      <dgm:t>
        <a:bodyPr/>
        <a:lstStyle/>
        <a:p>
          <a:pPr marL="285750" indent="0"/>
          <a:endParaRPr lang="ru-RU" sz="2800" b="0" i="0" dirty="0"/>
        </a:p>
      </dgm:t>
    </dgm:pt>
    <dgm:pt modelId="{D32D9B49-851B-4BC9-B613-7A212CCBD268}" type="parTrans" cxnId="{76BBAA6C-9B50-4EB6-BD72-11B69E1505BA}">
      <dgm:prSet/>
      <dgm:spPr/>
      <dgm:t>
        <a:bodyPr/>
        <a:lstStyle/>
        <a:p>
          <a:endParaRPr lang="ru-RU"/>
        </a:p>
      </dgm:t>
    </dgm:pt>
    <dgm:pt modelId="{FD0D85FB-810F-476A-823F-50EF28C36481}" type="sibTrans" cxnId="{76BBAA6C-9B50-4EB6-BD72-11B69E1505BA}">
      <dgm:prSet/>
      <dgm:spPr/>
      <dgm:t>
        <a:bodyPr/>
        <a:lstStyle/>
        <a:p>
          <a:endParaRPr lang="ru-RU"/>
        </a:p>
      </dgm:t>
    </dgm:pt>
    <dgm:pt modelId="{E95AB950-D6B1-4B98-9837-C13123A06AEC}" type="pres">
      <dgm:prSet presAssocID="{D28DE5B3-D2DF-466F-BFF7-6CEB4BD33E86}" presName="Name0" presStyleCnt="0">
        <dgm:presLayoutVars>
          <dgm:dir/>
          <dgm:animLvl val="lvl"/>
          <dgm:resizeHandles/>
        </dgm:presLayoutVars>
      </dgm:prSet>
      <dgm:spPr/>
    </dgm:pt>
    <dgm:pt modelId="{5F1CEB3C-1C73-4E1F-B65F-2C07F0D77717}" type="pres">
      <dgm:prSet presAssocID="{5625DD48-BBFE-4F1E-AEE3-85178FE24DEE}" presName="linNode" presStyleCnt="0"/>
      <dgm:spPr/>
    </dgm:pt>
    <dgm:pt modelId="{6E0F90F2-243F-4F56-BE0A-133867DD1825}" type="pres">
      <dgm:prSet presAssocID="{5625DD48-BBFE-4F1E-AEE3-85178FE24DEE}" presName="parentShp" presStyleLbl="node1" presStyleIdx="0" presStyleCnt="2" custScaleX="91667" custScaleY="69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C9294-81BD-47CE-9555-B40B71BD4DE3}" type="pres">
      <dgm:prSet presAssocID="{5625DD48-BBFE-4F1E-AEE3-85178FE24DE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4145E-9A4C-458F-B9A1-3D80F7458686}" type="pres">
      <dgm:prSet presAssocID="{D3F0C30D-89A1-4BFF-88F7-82F78F4FB0D6}" presName="spacing" presStyleCnt="0"/>
      <dgm:spPr/>
    </dgm:pt>
    <dgm:pt modelId="{C5CAB67F-764A-4613-B536-524EA6A28B3E}" type="pres">
      <dgm:prSet presAssocID="{8FE58EBE-CC09-4E10-A065-D40EA570B646}" presName="linNode" presStyleCnt="0"/>
      <dgm:spPr/>
    </dgm:pt>
    <dgm:pt modelId="{8C933613-DB05-41DE-9D63-27043B0E7A2F}" type="pres">
      <dgm:prSet presAssocID="{8FE58EBE-CC09-4E10-A065-D40EA570B646}" presName="parentShp" presStyleLbl="node1" presStyleIdx="1" presStyleCnt="2" custScaleX="87501" custScaleY="73577" custLinFactNeighborY="-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14C33-1E34-47F7-B564-EB1BE137ACA8}" type="pres">
      <dgm:prSet presAssocID="{8FE58EBE-CC09-4E10-A065-D40EA570B646}" presName="childShp" presStyleLbl="bgAccFollowNode1" presStyleIdx="1" presStyleCnt="2" custScaleX="105556" custLinFactNeighborX="0" custLinFactNeighborY="14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9068A3-3805-4099-87EC-55C8E50D3853}" srcId="{8FE58EBE-CC09-4E10-A065-D40EA570B646}" destId="{33C42888-FF48-428C-BADF-00DA12C7CAB5}" srcOrd="0" destOrd="0" parTransId="{E11A3305-21F2-4284-B063-9CC3BB99BD1C}" sibTransId="{63B1AA14-F7BB-454F-B5CE-B81170844A3E}"/>
    <dgm:cxn modelId="{03D880D8-2778-4B0A-B681-0C79188ECAD7}" type="presOf" srcId="{33C42888-FF48-428C-BADF-00DA12C7CAB5}" destId="{9F814C33-1E34-47F7-B564-EB1BE137ACA8}" srcOrd="0" destOrd="0" presId="urn:microsoft.com/office/officeart/2005/8/layout/vList6"/>
    <dgm:cxn modelId="{31DAAD13-1C06-4751-838F-5B0579C772C6}" type="presOf" srcId="{539B48D3-E705-4910-9B5C-B2562ECA0A69}" destId="{F7CC9294-81BD-47CE-9555-B40B71BD4DE3}" srcOrd="0" destOrd="1" presId="urn:microsoft.com/office/officeart/2005/8/layout/vList6"/>
    <dgm:cxn modelId="{4BDC101C-D276-44ED-BEAC-BDE7CD58C27E}" type="presOf" srcId="{794EDF2F-5315-4904-89E1-3B810210CA5C}" destId="{F7CC9294-81BD-47CE-9555-B40B71BD4DE3}" srcOrd="0" destOrd="0" presId="urn:microsoft.com/office/officeart/2005/8/layout/vList6"/>
    <dgm:cxn modelId="{5D5A316C-84B3-40C4-A537-B106801F1B32}" type="presOf" srcId="{D28DE5B3-D2DF-466F-BFF7-6CEB4BD33E86}" destId="{E95AB950-D6B1-4B98-9837-C13123A06AEC}" srcOrd="0" destOrd="0" presId="urn:microsoft.com/office/officeart/2005/8/layout/vList6"/>
    <dgm:cxn modelId="{A273CE50-7D4B-43E7-9EE0-56EDE2B67B7A}" srcId="{D28DE5B3-D2DF-466F-BFF7-6CEB4BD33E86}" destId="{8FE58EBE-CC09-4E10-A065-D40EA570B646}" srcOrd="1" destOrd="0" parTransId="{B57BCBD8-8819-4C29-B694-4709A61A7AD7}" sibTransId="{9C91C739-BC8A-4BD6-9A50-A841F661CC95}"/>
    <dgm:cxn modelId="{1653DFD2-5297-40FB-8E78-7BCF15CDBB56}" srcId="{5625DD48-BBFE-4F1E-AEE3-85178FE24DEE}" destId="{539B48D3-E705-4910-9B5C-B2562ECA0A69}" srcOrd="1" destOrd="0" parTransId="{A05AD166-565A-4158-B532-851BFD815BFA}" sibTransId="{7783ACFC-BC3C-415B-A162-A10E06618D11}"/>
    <dgm:cxn modelId="{76BBAA6C-9B50-4EB6-BD72-11B69E1505BA}" srcId="{5625DD48-BBFE-4F1E-AEE3-85178FE24DEE}" destId="{794EDF2F-5315-4904-89E1-3B810210CA5C}" srcOrd="0" destOrd="0" parTransId="{D32D9B49-851B-4BC9-B613-7A212CCBD268}" sibTransId="{FD0D85FB-810F-476A-823F-50EF28C36481}"/>
    <dgm:cxn modelId="{630757D8-F23E-4907-9234-078C98027C0E}" srcId="{D28DE5B3-D2DF-466F-BFF7-6CEB4BD33E86}" destId="{5625DD48-BBFE-4F1E-AEE3-85178FE24DEE}" srcOrd="0" destOrd="0" parTransId="{499E36BB-B20E-4C4C-B57D-F721A828D066}" sibTransId="{D3F0C30D-89A1-4BFF-88F7-82F78F4FB0D6}"/>
    <dgm:cxn modelId="{5D26DCBA-1B57-4A9D-A81E-EC95AE782F0F}" type="presOf" srcId="{8FE58EBE-CC09-4E10-A065-D40EA570B646}" destId="{8C933613-DB05-41DE-9D63-27043B0E7A2F}" srcOrd="0" destOrd="0" presId="urn:microsoft.com/office/officeart/2005/8/layout/vList6"/>
    <dgm:cxn modelId="{FFDF980C-E22C-4A7A-BB73-65C49F240E91}" type="presOf" srcId="{5625DD48-BBFE-4F1E-AEE3-85178FE24DEE}" destId="{6E0F90F2-243F-4F56-BE0A-133867DD1825}" srcOrd="0" destOrd="0" presId="urn:microsoft.com/office/officeart/2005/8/layout/vList6"/>
    <dgm:cxn modelId="{84AF349C-56E8-4AE4-9CCC-BF02415852D9}" type="presParOf" srcId="{E95AB950-D6B1-4B98-9837-C13123A06AEC}" destId="{5F1CEB3C-1C73-4E1F-B65F-2C07F0D77717}" srcOrd="0" destOrd="0" presId="urn:microsoft.com/office/officeart/2005/8/layout/vList6"/>
    <dgm:cxn modelId="{3B255A73-EA44-4A9E-9AA8-0D4FBFAA9D8E}" type="presParOf" srcId="{5F1CEB3C-1C73-4E1F-B65F-2C07F0D77717}" destId="{6E0F90F2-243F-4F56-BE0A-133867DD1825}" srcOrd="0" destOrd="0" presId="urn:microsoft.com/office/officeart/2005/8/layout/vList6"/>
    <dgm:cxn modelId="{598B1A0D-4EB8-4C77-864F-8397EFDEC8DE}" type="presParOf" srcId="{5F1CEB3C-1C73-4E1F-B65F-2C07F0D77717}" destId="{F7CC9294-81BD-47CE-9555-B40B71BD4DE3}" srcOrd="1" destOrd="0" presId="urn:microsoft.com/office/officeart/2005/8/layout/vList6"/>
    <dgm:cxn modelId="{2390807B-037B-4E3E-B11E-ECE4DDB5C40D}" type="presParOf" srcId="{E95AB950-D6B1-4B98-9837-C13123A06AEC}" destId="{9664145E-9A4C-458F-B9A1-3D80F7458686}" srcOrd="1" destOrd="0" presId="urn:microsoft.com/office/officeart/2005/8/layout/vList6"/>
    <dgm:cxn modelId="{16DAF22E-6068-4955-98C6-4C027E38C0F4}" type="presParOf" srcId="{E95AB950-D6B1-4B98-9837-C13123A06AEC}" destId="{C5CAB67F-764A-4613-B536-524EA6A28B3E}" srcOrd="2" destOrd="0" presId="urn:microsoft.com/office/officeart/2005/8/layout/vList6"/>
    <dgm:cxn modelId="{A644C013-8E65-4FD2-A50E-CA912596D7E3}" type="presParOf" srcId="{C5CAB67F-764A-4613-B536-524EA6A28B3E}" destId="{8C933613-DB05-41DE-9D63-27043B0E7A2F}" srcOrd="0" destOrd="0" presId="urn:microsoft.com/office/officeart/2005/8/layout/vList6"/>
    <dgm:cxn modelId="{7C52D97A-1E37-4E7B-832B-ABBF81DBC85E}" type="presParOf" srcId="{C5CAB67F-764A-4613-B536-524EA6A28B3E}" destId="{9F814C33-1E34-47F7-B564-EB1BE137ACA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B628B-91A2-4253-85DA-A680B2745666}">
      <dsp:nvSpPr>
        <dsp:cNvPr id="0" name=""/>
        <dsp:cNvSpPr/>
      </dsp:nvSpPr>
      <dsp:spPr>
        <a:xfrm>
          <a:off x="988954" y="0"/>
          <a:ext cx="5715016" cy="571501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BAD8AC-0C7F-4558-BDF3-89764357299C}">
      <dsp:nvSpPr>
        <dsp:cNvPr id="0" name=""/>
        <dsp:cNvSpPr/>
      </dsp:nvSpPr>
      <dsp:spPr>
        <a:xfrm>
          <a:off x="3587488" y="573805"/>
          <a:ext cx="4232709" cy="1382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Бес балдық жүйенің қазіргі заманға сай білім жүйесін қанағаттандыра алмауы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7488" y="573805"/>
        <a:ext cx="4232709" cy="1382637"/>
      </dsp:txXfrm>
    </dsp:sp>
    <dsp:sp modelId="{CFDE1B27-D278-4085-AB73-DC45B7DD8CFE}">
      <dsp:nvSpPr>
        <dsp:cNvPr id="0" name=""/>
        <dsp:cNvSpPr/>
      </dsp:nvSpPr>
      <dsp:spPr>
        <a:xfrm>
          <a:off x="3571904" y="2143138"/>
          <a:ext cx="4330964" cy="1472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Оқушы танымындағы өзгерістер мен білім саласындағы қалыптасқан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қайшылықтар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71904" y="2143138"/>
        <a:ext cx="4330964" cy="1472767"/>
      </dsp:txXfrm>
    </dsp:sp>
    <dsp:sp modelId="{8E8B0CD5-6BE9-4D30-BDA3-DC3CAD238C26}">
      <dsp:nvSpPr>
        <dsp:cNvPr id="0" name=""/>
        <dsp:cNvSpPr/>
      </dsp:nvSpPr>
      <dsp:spPr>
        <a:xfrm>
          <a:off x="3629799" y="3750316"/>
          <a:ext cx="4232783" cy="14972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Әлеуметтік сұраныстардың өзгеруі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29799" y="3750316"/>
        <a:ext cx="4232783" cy="14972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AED742-58D1-4E88-9D83-B32A3D6C8C6E}">
      <dsp:nvSpPr>
        <dsp:cNvPr id="0" name=""/>
        <dsp:cNvSpPr/>
      </dsp:nvSpPr>
      <dsp:spPr>
        <a:xfrm>
          <a:off x="0" y="970239"/>
          <a:ext cx="8643998" cy="1507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Критерий бойынша оқушының оқу жетістіктері деңгейлі белгіленеді</a:t>
          </a:r>
          <a:endParaRPr lang="ru-RU" sz="3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970239"/>
        <a:ext cx="8643998" cy="1507928"/>
      </dsp:txXfrm>
    </dsp:sp>
    <dsp:sp modelId="{B72B3731-7E2F-4526-A237-4720D74B4677}">
      <dsp:nvSpPr>
        <dsp:cNvPr id="0" name=""/>
        <dsp:cNvSpPr/>
      </dsp:nvSpPr>
      <dsp:spPr>
        <a:xfrm>
          <a:off x="0" y="2665368"/>
          <a:ext cx="8643998" cy="1507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Нақты балдар немесе бағалар қойылады</a:t>
          </a:r>
          <a:endParaRPr lang="ru-RU" sz="4000" b="1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65368"/>
        <a:ext cx="8643998" cy="15079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DC2DC9-00C0-4EA4-9AC2-760A8DE47737}">
      <dsp:nvSpPr>
        <dsp:cNvPr id="0" name=""/>
        <dsp:cNvSpPr/>
      </dsp:nvSpPr>
      <dsp:spPr>
        <a:xfrm>
          <a:off x="331329" y="0"/>
          <a:ext cx="8124215" cy="464347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A72A7-0813-4E62-88EF-F14367761645}">
      <dsp:nvSpPr>
        <dsp:cNvPr id="0" name=""/>
        <dsp:cNvSpPr/>
      </dsp:nvSpPr>
      <dsp:spPr>
        <a:xfrm>
          <a:off x="1536203" y="3128792"/>
          <a:ext cx="170879" cy="170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5CBD36-5E5E-496C-BCEC-9D407D4C5E82}">
      <dsp:nvSpPr>
        <dsp:cNvPr id="0" name=""/>
        <dsp:cNvSpPr/>
      </dsp:nvSpPr>
      <dsp:spPr>
        <a:xfrm>
          <a:off x="935997" y="3538324"/>
          <a:ext cx="2390281" cy="110514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Оқушының тұлғалық бағытын белсенділікке бағыттау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5997" y="3538324"/>
        <a:ext cx="2390281" cy="1105145"/>
      </dsp:txXfrm>
    </dsp:sp>
    <dsp:sp modelId="{AD9A7F12-3981-40DF-A1BB-939E1E4E65D3}">
      <dsp:nvSpPr>
        <dsp:cNvPr id="0" name=""/>
        <dsp:cNvSpPr/>
      </dsp:nvSpPr>
      <dsp:spPr>
        <a:xfrm>
          <a:off x="2775485" y="2233755"/>
          <a:ext cx="297182" cy="297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D96A42-AA15-4B22-9BB3-980B25B8274F}">
      <dsp:nvSpPr>
        <dsp:cNvPr id="0" name=""/>
        <dsp:cNvSpPr/>
      </dsp:nvSpPr>
      <dsp:spPr>
        <a:xfrm>
          <a:off x="2766365" y="2715700"/>
          <a:ext cx="1560205" cy="173347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71" tIns="0" rIns="0" bIns="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Тұлғаны нәтижеге жеткізу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6365" y="2715700"/>
        <a:ext cx="1560205" cy="1733473"/>
      </dsp:txXfrm>
    </dsp:sp>
    <dsp:sp modelId="{BC00A27D-9686-4775-B1D4-6D30DA50E83D}">
      <dsp:nvSpPr>
        <dsp:cNvPr id="0" name=""/>
        <dsp:cNvSpPr/>
      </dsp:nvSpPr>
      <dsp:spPr>
        <a:xfrm>
          <a:off x="4221314" y="1545263"/>
          <a:ext cx="393766" cy="3937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FCE2C4-00C8-45A0-A27D-F426F1CF5F38}">
      <dsp:nvSpPr>
        <dsp:cNvPr id="0" name=""/>
        <dsp:cNvSpPr/>
      </dsp:nvSpPr>
      <dsp:spPr>
        <a:xfrm>
          <a:off x="4214840" y="1751823"/>
          <a:ext cx="1900642" cy="286966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4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000" b="1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000" b="1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Өсу динамикасын кез-келген кезеңде анықтау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14840" y="1751823"/>
        <a:ext cx="1900642" cy="2869664"/>
      </dsp:txXfrm>
    </dsp:sp>
    <dsp:sp modelId="{DA28080E-6046-4F9D-9366-EB171CF59542}">
      <dsp:nvSpPr>
        <dsp:cNvPr id="0" name=""/>
        <dsp:cNvSpPr/>
      </dsp:nvSpPr>
      <dsp:spPr>
        <a:xfrm>
          <a:off x="6217938" y="925620"/>
          <a:ext cx="594780" cy="527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E1434-C0B6-4611-A783-0AA43641D2E7}">
      <dsp:nvSpPr>
        <dsp:cNvPr id="0" name=""/>
        <dsp:cNvSpPr/>
      </dsp:nvSpPr>
      <dsp:spPr>
        <a:xfrm flipH="1">
          <a:off x="5309189" y="1545260"/>
          <a:ext cx="2691870" cy="259164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51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Қалыптастырушы лық және негізгі бағалау арқылы  білімін анықтау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flipH="1">
        <a:off x="5309189" y="1545260"/>
        <a:ext cx="2691870" cy="25916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CC9294-81BD-47CE-9555-B40B71BD4DE3}">
      <dsp:nvSpPr>
        <dsp:cNvPr id="0" name=""/>
        <dsp:cNvSpPr/>
      </dsp:nvSpPr>
      <dsp:spPr>
        <a:xfrm>
          <a:off x="3286153" y="626"/>
          <a:ext cx="5143536" cy="2444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0" i="0" kern="1200" dirty="0"/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Күнделікті алған білімінің меңгеру деңгейін анықтайды.</a:t>
          </a:r>
          <a:r>
            <a:rPr lang="ru-RU" sz="2800" b="1" i="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2800" b="1" i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86153" y="626"/>
        <a:ext cx="5143536" cy="2444912"/>
      </dsp:txXfrm>
    </dsp:sp>
    <dsp:sp modelId="{6E0F90F2-243F-4F56-BE0A-133867DD1825}">
      <dsp:nvSpPr>
        <dsp:cNvPr id="0" name=""/>
        <dsp:cNvSpPr/>
      </dsp:nvSpPr>
      <dsp:spPr>
        <a:xfrm>
          <a:off x="142870" y="374466"/>
          <a:ext cx="3143283" cy="16972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0" kern="1200" dirty="0" smtClean="0">
              <a:latin typeface="Times New Roman" pitchFamily="18" charset="0"/>
              <a:cs typeface="Times New Roman" pitchFamily="18" charset="0"/>
            </a:rPr>
            <a:t>Қалыптас-тырушы  бағалау</a:t>
          </a:r>
          <a:endParaRPr lang="ru-RU" sz="3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870" y="374466"/>
        <a:ext cx="3143283" cy="1697233"/>
      </dsp:txXfrm>
    </dsp:sp>
    <dsp:sp modelId="{9F814C33-1E34-47F7-B564-EB1BE137ACA8}">
      <dsp:nvSpPr>
        <dsp:cNvPr id="0" name=""/>
        <dsp:cNvSpPr/>
      </dsp:nvSpPr>
      <dsp:spPr>
        <a:xfrm>
          <a:off x="3071839" y="2690657"/>
          <a:ext cx="5429310" cy="2444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тарауға  байланысты</a:t>
          </a: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ru-RU" sz="2800" b="1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қалыптастырған білім</a:t>
          </a: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деңгейін анықтайды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71839" y="2690657"/>
        <a:ext cx="5429310" cy="2444912"/>
      </dsp:txXfrm>
    </dsp:sp>
    <dsp:sp modelId="{8C933613-DB05-41DE-9D63-27043B0E7A2F}">
      <dsp:nvSpPr>
        <dsp:cNvPr id="0" name=""/>
        <dsp:cNvSpPr/>
      </dsp:nvSpPr>
      <dsp:spPr>
        <a:xfrm>
          <a:off x="71409" y="3000400"/>
          <a:ext cx="3000430" cy="17988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4000" b="0" kern="1200" dirty="0" smtClean="0">
              <a:latin typeface="Times New Roman" pitchFamily="18" charset="0"/>
              <a:cs typeface="Times New Roman" pitchFamily="18" charset="0"/>
            </a:rPr>
            <a:t>Негізгі бағалау </a:t>
          </a:r>
          <a:endParaRPr lang="ru-RU" sz="40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71409" y="3000400"/>
        <a:ext cx="3000430" cy="1798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585A6D-0071-4ECB-BB20-4DF4CADB4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7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10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13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6390B2B-42B7-4613-8B86-8701A2E40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DE51-F58E-450F-A04F-316214C72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479B-A0DB-40B5-9C7F-ED12A5B72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D24F-C579-4204-8184-B03E379F9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91877-B615-4628-938D-5C8140316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11972-F730-40E4-A0BA-A63529452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CAA2-FBE5-4642-8330-419D7546B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6111-3226-4BAD-93CB-B1A298D3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6351-BBBB-4828-9F03-5A75F752B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ED4F-20D4-45CC-AC0D-8178DFF3E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EB13-0FCF-4B90-900D-FB11838A9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2718-F36D-486C-92C6-D23E28392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p:oleObj spid="_x0000_s1026" name="Image" r:id="rId15" imgW="9561905" imgH="1600000" progId="">
              <p:embed/>
            </p:oleObj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1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2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E7A6A5-B09E-49CD-B89D-2289804C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gray">
          <a:xfrm>
            <a:off x="5724128" y="5373216"/>
            <a:ext cx="30963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kk-KZ" sz="1400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Еңбекшілдер ауданы,                </a:t>
            </a:r>
          </a:p>
          <a:p>
            <a:pPr algn="just">
              <a:defRPr/>
            </a:pPr>
            <a:r>
              <a:rPr lang="kk-KZ" sz="1400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kk-KZ" sz="1400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Донской  орта  мектебінің  </a:t>
            </a:r>
          </a:p>
          <a:p>
            <a:pPr algn="just">
              <a:defRPr/>
            </a:pPr>
            <a:r>
              <a:rPr lang="kk-KZ" sz="1400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О.І.М  Бексолтан А.</a:t>
            </a:r>
            <a:endParaRPr lang="ru-RU" sz="1600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5" y="1714500"/>
            <a:ext cx="4214813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kk-KZ" sz="2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kk-KZ" sz="2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kk-KZ" sz="2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kk-KZ" sz="2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kk-KZ" sz="2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угольник 11"/>
          <p:cNvSpPr>
            <a:spLocks noChangeArrowheads="1"/>
          </p:cNvSpPr>
          <p:nvPr/>
        </p:nvSpPr>
        <p:spPr bwMode="auto">
          <a:xfrm>
            <a:off x="683568" y="548680"/>
            <a:ext cx="66967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121F55"/>
                </a:solidFill>
                <a:latin typeface="Times New Roman" pitchFamily="18" charset="0"/>
                <a:cs typeface="Times New Roman" pitchFamily="18" charset="0"/>
              </a:rPr>
              <a:t>“Критериалды бағалау жүйесінің мазмұны”</a:t>
            </a:r>
            <a:endParaRPr lang="ru-RU" sz="3200" b="1" dirty="0">
              <a:solidFill>
                <a:srgbClr val="121F5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04" name="Группа 1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0" y="0"/>
              <a:ext cx="9144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6715125"/>
              <a:ext cx="9144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5400000" flipV="1">
              <a:off x="-3357562" y="3357562"/>
              <a:ext cx="6858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5400000" flipV="1">
              <a:off x="5643563" y="3357562"/>
              <a:ext cx="6858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23554" name="Picture 2" descr="http://xn----8sbembtapuffp5b6dvc.xn--p1ai/wp-content/uploads/2015/10/%D0%B3%D0%BE%D0%BB%D0%BE%D1%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4752528" cy="3357765"/>
          </a:xfrm>
          <a:prstGeom prst="rect">
            <a:avLst/>
          </a:prstGeom>
          <a:noFill/>
        </p:spPr>
      </p:pic>
      <p:pic>
        <p:nvPicPr>
          <p:cNvPr id="23556" name="Picture 4" descr="http://cs628723.vk.me/v628723617/13fcb/F2GunMiFSN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780928"/>
            <a:ext cx="3169076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1571612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1071563" y="428625"/>
            <a:ext cx="7500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600" b="1">
                <a:latin typeface="Times New Roman" pitchFamily="18" charset="0"/>
                <a:cs typeface="Times New Roman" pitchFamily="18" charset="0"/>
              </a:rPr>
              <a:t>Критериалды  жүйе арқылы бағаның  қойылуы:</a:t>
            </a:r>
            <a:endParaRPr lang="ru-RU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571612"/>
          <a:ext cx="878687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571480"/>
            <a:ext cx="842968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600" b="1" dirty="0">
                <a:ln w="11430"/>
                <a:latin typeface="Times New Roman" pitchFamily="18" charset="0"/>
                <a:cs typeface="Times New Roman" pitchFamily="18" charset="0"/>
              </a:rPr>
              <a:t>Критериалдық бағалау жүйесінің</a:t>
            </a:r>
          </a:p>
          <a:p>
            <a:pPr algn="ctr">
              <a:defRPr/>
            </a:pPr>
            <a:r>
              <a:rPr lang="kk-KZ" sz="3600" b="1" dirty="0">
                <a:ln w="11430"/>
                <a:latin typeface="Times New Roman" pitchFamily="18" charset="0"/>
                <a:cs typeface="Times New Roman" pitchFamily="18" charset="0"/>
              </a:rPr>
              <a:t>арқылы: </a:t>
            </a:r>
            <a:endParaRPr lang="ru-RU" sz="3600" b="1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2" cstate="print"/>
          <a:srcRect l="4805" t="36972" r="7893" b="14226"/>
          <a:stretch>
            <a:fillRect/>
          </a:stretch>
        </p:blipFill>
        <p:spPr bwMode="auto">
          <a:xfrm>
            <a:off x="107504" y="260648"/>
            <a:ext cx="885698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3568" y="3789040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әр тоқсан бойында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жүргізіледі;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жиынтық бағалау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әр төрт тоқсанның соңында жүргізіледі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(5, 10, 11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12-сыныптарын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қоспағанда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Сыртқы жиынтық бағалау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оқушылардың оқу жетістіктерін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сыртқы жиынтық бағалау моделіне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сәйкес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5,10,11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12-сыныптардан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пәндер бойынша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57313" y="500063"/>
            <a:ext cx="6248400" cy="4873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Критериалды бағалау </a:t>
            </a:r>
            <a:r>
              <a:rPr lang="ru-RU" sz="6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09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endParaRPr lang="ru-RU" sz="4400" b="1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357298"/>
          <a:ext cx="8572560" cy="513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786188" y="4286250"/>
            <a:ext cx="3786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400" b="1">
                <a:solidFill>
                  <a:srgbClr val="FF0000"/>
                </a:solidFill>
              </a:rPr>
              <a:t>    </a:t>
            </a:r>
            <a:endParaRPr lang="ru-RU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7" descr="CAK1MDG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6475" y="5214938"/>
            <a:ext cx="17875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7188" y="1428750"/>
            <a:ext cx="8429625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Wingdings" pitchFamily="2" charset="2"/>
              <a:buChar char="Ø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Күнделікті алған білімінің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меңгеру деңгейін анықтайды.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Wingdings" pitchFamily="2" charset="2"/>
              <a:buChar char="Ø"/>
              <a:defRPr/>
            </a:pP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бақылау жұмысына  дейін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жүйелейді.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Wingdings" pitchFamily="2" charset="2"/>
              <a:buChar char="Ø"/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633413" indent="-633413">
              <a:buFont typeface="Wingdings" pitchFamily="2" charset="2"/>
              <a:buChar char="Ø"/>
              <a:defRPr/>
            </a:pP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Кездескен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қиыншылықтарын қалыпқа келтіруге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оқушыға мүмкіндік береді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8" name="Прямоугольник 11"/>
          <p:cNvSpPr>
            <a:spLocks noChangeArrowheads="1"/>
          </p:cNvSpPr>
          <p:nvPr/>
        </p:nvSpPr>
        <p:spPr bwMode="auto">
          <a:xfrm>
            <a:off x="1000125" y="571500"/>
            <a:ext cx="671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Қалыптастырушы бағалау:</a:t>
            </a:r>
            <a:br>
              <a:rPr lang="ru-RU" sz="3600" b="1">
                <a:latin typeface="Times New Roman" pitchFamily="18" charset="0"/>
                <a:cs typeface="Times New Roman" pitchFamily="18" charset="0"/>
              </a:rPr>
            </a:br>
            <a:endParaRPr lang="ru-RU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0"/>
          <p:cNvSpPr>
            <a:spLocks noChangeArrowheads="1"/>
          </p:cNvSpPr>
          <p:nvPr/>
        </p:nvSpPr>
        <p:spPr bwMode="auto">
          <a:xfrm>
            <a:off x="285750" y="1357313"/>
            <a:ext cx="88582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kk-KZ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 бағалау белгілі бір  тақырыпты қорытындылау мақсатында орындалады.</a:t>
            </a:r>
          </a:p>
          <a:p>
            <a:endParaRPr lang="kk-KZ" sz="3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 оқылған материалды қамтуы керек.</a:t>
            </a:r>
          </a:p>
          <a:p>
            <a:endParaRPr lang="kk-KZ" sz="3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 бағалаудағы оқушының алған бағасы тоқсандық баға болып табылады</a:t>
            </a:r>
            <a:r>
              <a:rPr lang="kk-KZ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600">
              <a:solidFill>
                <a:srgbClr val="002060"/>
              </a:solidFill>
            </a:endParaRPr>
          </a:p>
        </p:txBody>
      </p:sp>
      <p:sp>
        <p:nvSpPr>
          <p:cNvPr id="17411" name="Прямоугольник 11"/>
          <p:cNvSpPr>
            <a:spLocks noChangeArrowheads="1"/>
          </p:cNvSpPr>
          <p:nvPr/>
        </p:nvSpPr>
        <p:spPr bwMode="auto">
          <a:xfrm>
            <a:off x="1714500" y="357188"/>
            <a:ext cx="428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бағалау: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7" descr="CAK1MDG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5281613"/>
            <a:ext cx="1714500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85750" y="1571625"/>
            <a:ext cx="8643938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2913" indent="-442913">
              <a:buFont typeface="Wingdings" pitchFamily="2" charset="2"/>
              <a:buChar char="q"/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Негізгі бағалауда барлық критерийлер   барынша қолданылуы керек. </a:t>
            </a:r>
          </a:p>
          <a:p>
            <a:pPr marL="442913" indent="-442913">
              <a:buFont typeface="Wingdings" pitchFamily="2" charset="2"/>
              <a:buChar char="q"/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Критерий оқушының жас ерекшелігіне,  бағдарламаға сай алынады.</a:t>
            </a:r>
          </a:p>
          <a:p>
            <a:pPr marL="442913" indent="-442913">
              <a:buFont typeface="Wingdings" pitchFamily="2" charset="2"/>
              <a:buChar char="q"/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Әрбір жетістік  балмен және дескриптор арқылы белгіленеді.</a:t>
            </a:r>
          </a:p>
          <a:p>
            <a:pPr marL="530225" indent="-530225">
              <a:buFont typeface="Wingdings" pitchFamily="2" charset="2"/>
              <a:buChar char="q"/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Тоқсан соңында әр  критерий бойынша  негізгі бақылаудан алынған  орташа балл есептелінеді.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Прямоугольник 11"/>
          <p:cNvSpPr>
            <a:spLocks noChangeArrowheads="1"/>
          </p:cNvSpPr>
          <p:nvPr/>
        </p:nvSpPr>
        <p:spPr bwMode="auto">
          <a:xfrm>
            <a:off x="1571625" y="0"/>
            <a:ext cx="421481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kk-KZ" sz="4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Қолданылуы:</a:t>
            </a:r>
            <a:endParaRPr lang="ru-RU" sz="44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964488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Сабақтың соңында  </a:t>
            </a:r>
            <a:r>
              <a:rPr lang="kk-KZ" b="1" dirty="0" smtClean="0"/>
              <a:t>ББҮ кестесін </a:t>
            </a:r>
            <a:r>
              <a:rPr lang="kk-KZ" dirty="0" smtClean="0"/>
              <a:t>толтырту. (INSERT</a:t>
            </a:r>
            <a:r>
              <a:rPr lang="kk-KZ" dirty="0" smtClean="0"/>
              <a:t>)</a:t>
            </a:r>
            <a:endParaRPr lang="ru-RU" dirty="0" smtClean="0"/>
          </a:p>
          <a:p>
            <a:r>
              <a:rPr lang="kk-KZ" dirty="0" smtClean="0">
                <a:solidFill>
                  <a:srgbClr val="FF0000"/>
                </a:solidFill>
              </a:rPr>
              <a:t>Білемін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Нені білдім?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Білгім келеді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b="1" dirty="0" smtClean="0"/>
              <a:t> </a:t>
            </a:r>
            <a:endParaRPr lang="ru-RU" b="1" dirty="0" smtClean="0"/>
          </a:p>
          <a:p>
            <a:r>
              <a:rPr lang="kk-KZ" b="1" dirty="0" smtClean="0"/>
              <a:t> </a:t>
            </a:r>
            <a:r>
              <a:rPr lang="kk-KZ" b="1" dirty="0" smtClean="0"/>
              <a:t>Қосу-алу қызықты</a:t>
            </a:r>
            <a:endParaRPr lang="ru-RU" b="1" dirty="0" smtClean="0"/>
          </a:p>
          <a:p>
            <a:r>
              <a:rPr lang="kk-KZ" dirty="0" smtClean="0"/>
              <a:t>Қатысушылар төмендегі кестені толтыру арқылы бүгінгі сабаққа кері байланыс жүргізеді.</a:t>
            </a:r>
            <a:endParaRPr lang="ru-RU" dirty="0" smtClean="0"/>
          </a:p>
          <a:p>
            <a:r>
              <a:rPr lang="kk-KZ" dirty="0" smtClean="0">
                <a:solidFill>
                  <a:srgbClr val="FF0000"/>
                </a:solidFill>
              </a:rPr>
              <a:t>+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-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>
                <a:solidFill>
                  <a:srgbClr val="FF0000"/>
                </a:solidFill>
              </a:rPr>
              <a:t>Қызықты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</a:t>
            </a:r>
            <a:r>
              <a:rPr lang="kk-KZ" dirty="0" smtClean="0"/>
              <a:t>+ </a:t>
            </a:r>
            <a:r>
              <a:rPr lang="kk-KZ" dirty="0" smtClean="0"/>
              <a:t>не білдің? қандай ақпарат алдың?</a:t>
            </a:r>
            <a:endParaRPr lang="ru-RU" dirty="0" smtClean="0"/>
          </a:p>
          <a:p>
            <a:r>
              <a:rPr lang="kk-KZ" dirty="0" smtClean="0"/>
              <a:t>- не түсініксіз? қандай ақпарат алу қиын болды?</a:t>
            </a:r>
            <a:endParaRPr lang="ru-RU" dirty="0" smtClean="0"/>
          </a:p>
          <a:p>
            <a:r>
              <a:rPr lang="kk-KZ" dirty="0" smtClean="0"/>
              <a:t>Қызықты-бүгін саған ұнады?қандай ақпарат қызық болды?не білгіңіз келеді?</a:t>
            </a:r>
            <a:endParaRPr lang="ru-RU" dirty="0" smtClean="0"/>
          </a:p>
          <a:p>
            <a:endParaRPr lang="kk-K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964488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Рефлексия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/>
              <a:t>      </a:t>
            </a:r>
          </a:p>
          <a:p>
            <a:r>
              <a:rPr lang="kk-KZ" b="1" dirty="0" smtClean="0"/>
              <a:t> "Жетістік" баспалдағы</a:t>
            </a:r>
            <a:endParaRPr lang="ru-RU" b="1" dirty="0" smtClean="0"/>
          </a:p>
          <a:p>
            <a:r>
              <a:rPr lang="kk-KZ" dirty="0" smtClean="0"/>
              <a:t>Сабақ соңында қатысушылар баспалдақтың қай тұсында тұрғанын белгілейді, түсініктеме береді.</a:t>
            </a:r>
            <a:endParaRPr lang="ru-RU" dirty="0" smtClean="0"/>
          </a:p>
          <a:p>
            <a:r>
              <a:rPr lang="kk-KZ" dirty="0" smtClean="0"/>
              <a:t>				</a:t>
            </a:r>
            <a:r>
              <a:rPr lang="kk-KZ" i="1" dirty="0" smtClean="0">
                <a:solidFill>
                  <a:srgbClr val="FF0000"/>
                </a:solidFill>
              </a:rPr>
              <a:t>4.мен </a:t>
            </a:r>
            <a:r>
              <a:rPr lang="kk-KZ" i="1" dirty="0" smtClean="0">
                <a:solidFill>
                  <a:srgbClr val="FF0000"/>
                </a:solidFill>
              </a:rPr>
              <a:t>барлығын түсінгеніме сенімдімін.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			3.мен барлығын түсінгеніме жартылай сенімдімін.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	2.мен қайталауды қажет етемін.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1.мен ештеңе түсінбедім.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kk-KZ" dirty="0" smtClean="0"/>
              <a:t> </a:t>
            </a:r>
            <a:endParaRPr lang="ru-RU" dirty="0" smtClean="0"/>
          </a:p>
          <a:p>
            <a:r>
              <a:rPr lang="kk-KZ" b="1" dirty="0" smtClean="0"/>
              <a:t>Сауалнама</a:t>
            </a:r>
            <a:endParaRPr lang="ru-RU" b="1" dirty="0" smtClean="0"/>
          </a:p>
          <a:p>
            <a:r>
              <a:rPr lang="kk-KZ" dirty="0" smtClean="0"/>
              <a:t>	Қатысушылар төмендегі сауалнамаға жауап беру арқылы бүгінгі сабаққа рефлекися береді.</a:t>
            </a:r>
            <a:endParaRPr lang="ru-RU" dirty="0" smtClean="0"/>
          </a:p>
          <a:p>
            <a:pPr lvl="0"/>
            <a:r>
              <a:rPr lang="kk-KZ" dirty="0" smtClean="0"/>
              <a:t>Мен сабақта жұмыс </a:t>
            </a:r>
            <a:r>
              <a:rPr lang="kk-KZ" dirty="0" smtClean="0"/>
              <a:t>жасадым-                      	     </a:t>
            </a:r>
            <a:r>
              <a:rPr lang="kk-KZ" dirty="0" smtClean="0"/>
              <a:t>белсенді/белсенді емес</a:t>
            </a:r>
            <a:endParaRPr lang="ru-RU" dirty="0" smtClean="0"/>
          </a:p>
          <a:p>
            <a:pPr lvl="0"/>
            <a:r>
              <a:rPr lang="ru-RU" dirty="0" err="1" smtClean="0"/>
              <a:t>Маған </a:t>
            </a:r>
            <a:r>
              <a:rPr lang="ru-RU" dirty="0" err="1" smtClean="0"/>
              <a:t>сабақ </a:t>
            </a:r>
            <a:r>
              <a:rPr lang="ru-RU" dirty="0" smtClean="0"/>
              <a:t>-</a:t>
            </a:r>
            <a:r>
              <a:rPr lang="kk-KZ" dirty="0" smtClean="0"/>
              <a:t>				</a:t>
            </a:r>
            <a:r>
              <a:rPr lang="kk-KZ" dirty="0" smtClean="0"/>
              <a:t>	     </a:t>
            </a:r>
            <a:r>
              <a:rPr lang="kk-KZ" dirty="0" smtClean="0"/>
              <a:t>түсінікті/түсініксіз     </a:t>
            </a:r>
            <a:endParaRPr lang="ru-RU" dirty="0" smtClean="0"/>
          </a:p>
          <a:p>
            <a:pPr lvl="0"/>
            <a:r>
              <a:rPr lang="ru-RU" dirty="0" smtClean="0"/>
              <a:t>Мен </a:t>
            </a:r>
            <a:r>
              <a:rPr lang="ru-RU" dirty="0" err="1" smtClean="0"/>
              <a:t>сабақта-</a:t>
            </a:r>
            <a:r>
              <a:rPr lang="ru-RU" dirty="0" smtClean="0"/>
              <a:t> </a:t>
            </a:r>
            <a:r>
              <a:rPr lang="kk-KZ" dirty="0" smtClean="0"/>
              <a:t>					     шаршадым/шаршамадым</a:t>
            </a:r>
            <a:endParaRPr lang="ru-RU" dirty="0" smtClean="0"/>
          </a:p>
          <a:p>
            <a:pPr lvl="0"/>
            <a:r>
              <a:rPr lang="ru-RU" dirty="0" err="1" smtClean="0"/>
              <a:t>Сабақтағы </a:t>
            </a:r>
            <a:r>
              <a:rPr lang="ru-RU" dirty="0" smtClean="0"/>
              <a:t>материал-</a:t>
            </a:r>
            <a:r>
              <a:rPr lang="kk-KZ" dirty="0" smtClean="0"/>
              <a:t>				   	      қызық/қызықсыз</a:t>
            </a:r>
            <a:endParaRPr lang="ru-RU" dirty="0" smtClean="0"/>
          </a:p>
          <a:p>
            <a:pPr lvl="0"/>
            <a:r>
              <a:rPr lang="ru-RU" dirty="0" err="1" smtClean="0"/>
              <a:t>Үй тапсырмасы</a:t>
            </a:r>
            <a:r>
              <a:rPr lang="ru-RU" dirty="0" smtClean="0"/>
              <a:t> </a:t>
            </a:r>
            <a:r>
              <a:rPr lang="ru-RU" dirty="0" err="1" smtClean="0"/>
              <a:t>маған-</a:t>
            </a:r>
            <a:r>
              <a:rPr lang="ru-RU" dirty="0" smtClean="0"/>
              <a:t> </a:t>
            </a:r>
            <a:r>
              <a:rPr lang="kk-KZ" dirty="0" smtClean="0"/>
              <a:t>				    	      қиын/жеңіл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214438" y="428625"/>
            <a:ext cx="6572250" cy="4873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</a:t>
            </a:r>
            <a:r>
              <a:rPr lang="kk-KZ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териалды   оқытудың маңыздылығы:</a:t>
            </a:r>
            <a:endParaRPr lang="ru-RU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142875" y="1500188"/>
            <a:ext cx="8358188" cy="4929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Мұғалім үшін: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kk-K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Әрбір оқушының өзгешелігін ескере отыра жеке білім алу траекториясын құру</a:t>
            </a:r>
            <a:r>
              <a:rPr lang="kk-K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Оқушы үшін: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kk-K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Берілген бағалау критерийлерін түсіну,қолдану,жұмысын бағалай білуі.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Ата-ана үшін: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Баланың білім алуындағы өсу деңгейін қадағалауы.</a:t>
            </a:r>
            <a:endParaRPr lang="kk-KZ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endParaRPr lang="kk-KZ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endParaRPr lang="kk-K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kk-K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kk-K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kk-K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700808"/>
            <a:ext cx="69847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реформалау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өзгерістерге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Жаһандық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масштабтағы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өзгерістер,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келешекте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нарығында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дағдылармен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етуін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етеді.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b="1" i="1" u="sng" dirty="0" smtClean="0"/>
              <a:t>(МакГо,</a:t>
            </a:r>
            <a:r>
              <a:rPr lang="kk-KZ" u="sng" dirty="0" smtClean="0"/>
              <a:t> </a:t>
            </a:r>
            <a:r>
              <a:rPr lang="kk-KZ" b="1" i="1" u="sng" dirty="0" smtClean="0"/>
              <a:t>2008)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"/>
          <p:cNvGrpSpPr>
            <a:grpSpLocks/>
          </p:cNvGrpSpPr>
          <p:nvPr/>
        </p:nvGrpSpPr>
        <p:grpSpPr bwMode="auto">
          <a:xfrm>
            <a:off x="2136775" y="1693863"/>
            <a:ext cx="762000" cy="665162"/>
            <a:chOff x="1110" y="2656"/>
            <a:chExt cx="1549" cy="1351"/>
          </a:xfrm>
        </p:grpSpPr>
        <p:sp>
          <p:nvSpPr>
            <p:cNvPr id="31780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1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1747" name="Group 7"/>
          <p:cNvGrpSpPr>
            <a:grpSpLocks/>
          </p:cNvGrpSpPr>
          <p:nvPr/>
        </p:nvGrpSpPr>
        <p:grpSpPr bwMode="auto">
          <a:xfrm>
            <a:off x="2136775" y="2608263"/>
            <a:ext cx="762000" cy="665162"/>
            <a:chOff x="3174" y="2656"/>
            <a:chExt cx="1549" cy="1351"/>
          </a:xfrm>
        </p:grpSpPr>
        <p:sp>
          <p:nvSpPr>
            <p:cNvPr id="31777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8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2746375" y="23034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994807" y="1714488"/>
            <a:ext cx="246574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Нақтылық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gray">
          <a:xfrm>
            <a:off x="2333625" y="17922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51" name="Line 14"/>
          <p:cNvSpPr>
            <a:spLocks noChangeShapeType="1"/>
          </p:cNvSpPr>
          <p:nvPr/>
        </p:nvSpPr>
        <p:spPr bwMode="auto">
          <a:xfrm>
            <a:off x="2746375" y="32178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Text Box 16"/>
          <p:cNvSpPr txBox="1">
            <a:spLocks noChangeArrowheads="1"/>
          </p:cNvSpPr>
          <p:nvPr/>
        </p:nvSpPr>
        <p:spPr bwMode="gray">
          <a:xfrm>
            <a:off x="2333625" y="27066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2</a:t>
            </a:r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31753" name="Group 17"/>
          <p:cNvGrpSpPr>
            <a:grpSpLocks/>
          </p:cNvGrpSpPr>
          <p:nvPr/>
        </p:nvGrpSpPr>
        <p:grpSpPr bwMode="auto">
          <a:xfrm>
            <a:off x="2136775" y="3500438"/>
            <a:ext cx="762000" cy="665162"/>
            <a:chOff x="1110" y="2656"/>
            <a:chExt cx="1549" cy="1351"/>
          </a:xfrm>
        </p:grpSpPr>
        <p:sp>
          <p:nvSpPr>
            <p:cNvPr id="31774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5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1754" name="Group 21"/>
          <p:cNvGrpSpPr>
            <a:grpSpLocks/>
          </p:cNvGrpSpPr>
          <p:nvPr/>
        </p:nvGrpSpPr>
        <p:grpSpPr bwMode="auto">
          <a:xfrm>
            <a:off x="2136775" y="4414838"/>
            <a:ext cx="762000" cy="665162"/>
            <a:chOff x="3174" y="2656"/>
            <a:chExt cx="1549" cy="1351"/>
          </a:xfrm>
        </p:grpSpPr>
        <p:sp>
          <p:nvSpPr>
            <p:cNvPr id="31771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2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55" name="Line 25"/>
          <p:cNvSpPr>
            <a:spLocks noChangeShapeType="1"/>
          </p:cNvSpPr>
          <p:nvPr/>
        </p:nvSpPr>
        <p:spPr bwMode="auto">
          <a:xfrm>
            <a:off x="2746375" y="41100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Text Box 27"/>
          <p:cNvSpPr txBox="1">
            <a:spLocks noChangeArrowheads="1"/>
          </p:cNvSpPr>
          <p:nvPr/>
        </p:nvSpPr>
        <p:spPr bwMode="gray">
          <a:xfrm>
            <a:off x="2333625" y="35988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3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1757" name="Line 28"/>
          <p:cNvSpPr>
            <a:spLocks noChangeShapeType="1"/>
          </p:cNvSpPr>
          <p:nvPr/>
        </p:nvSpPr>
        <p:spPr bwMode="auto">
          <a:xfrm>
            <a:off x="2746375" y="50244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Text Box 30"/>
          <p:cNvSpPr txBox="1">
            <a:spLocks noChangeArrowheads="1"/>
          </p:cNvSpPr>
          <p:nvPr/>
        </p:nvSpPr>
        <p:spPr bwMode="gray">
          <a:xfrm>
            <a:off x="2333625" y="45132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4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1759" name="Line 28"/>
          <p:cNvSpPr>
            <a:spLocks noChangeShapeType="1"/>
          </p:cNvSpPr>
          <p:nvPr/>
        </p:nvSpPr>
        <p:spPr bwMode="auto">
          <a:xfrm>
            <a:off x="2741613" y="59134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Text Box 30"/>
          <p:cNvSpPr txBox="1">
            <a:spLocks noChangeArrowheads="1"/>
          </p:cNvSpPr>
          <p:nvPr/>
        </p:nvSpPr>
        <p:spPr bwMode="gray">
          <a:xfrm>
            <a:off x="2312988" y="541337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5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 bwMode="white">
          <a:xfrm>
            <a:off x="1285875" y="500063"/>
            <a:ext cx="68199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Критериалды</a:t>
            </a:r>
            <a:r>
              <a:rPr lang="ru-RU" sz="36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36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бағалаудың</a:t>
            </a:r>
            <a:r>
              <a:rPr lang="ru-RU" sz="36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пайдасы</a:t>
            </a:r>
            <a:r>
              <a:rPr lang="ru-RU" sz="36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3071802" y="2643182"/>
            <a:ext cx="1729961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әділдік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66245" y="3571876"/>
            <a:ext cx="3297121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ынталандыру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3115493" y="4500570"/>
            <a:ext cx="2791149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белсенділік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137683" y="5357826"/>
            <a:ext cx="2707793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Жеке</a:t>
            </a:r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тұлға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1766" name="Group 17"/>
          <p:cNvGrpSpPr>
            <a:grpSpLocks/>
          </p:cNvGrpSpPr>
          <p:nvPr/>
        </p:nvGrpSpPr>
        <p:grpSpPr bwMode="auto">
          <a:xfrm>
            <a:off x="2136775" y="5357813"/>
            <a:ext cx="762000" cy="665162"/>
            <a:chOff x="1110" y="2656"/>
            <a:chExt cx="1549" cy="1351"/>
          </a:xfrm>
        </p:grpSpPr>
        <p:sp>
          <p:nvSpPr>
            <p:cNvPr id="3176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67" name="Text Box 27"/>
          <p:cNvSpPr txBox="1">
            <a:spLocks noChangeArrowheads="1"/>
          </p:cNvSpPr>
          <p:nvPr/>
        </p:nvSpPr>
        <p:spPr bwMode="gray">
          <a:xfrm>
            <a:off x="2333625" y="54562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5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ФОТО  С ДЕТЬМИ\РИСУНКИ\open-book-with-inkwell-and-pen-dictionary-pixmac-image-44741519.jpg"/>
          <p:cNvPicPr>
            <a:picLocks noChangeAspect="1" noChangeArrowheads="1"/>
          </p:cNvPicPr>
          <p:nvPr/>
        </p:nvPicPr>
        <p:blipFill>
          <a:blip r:embed="rId2" cstate="print"/>
          <a:srcRect b="892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57488" y="5000636"/>
            <a:ext cx="60198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50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Благодарю </a:t>
            </a:r>
            <a:r>
              <a:rPr lang="ru-RU" sz="50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/>
            </a:r>
            <a:br>
              <a:rPr lang="ru-RU" sz="50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</a:br>
            <a:r>
              <a:rPr lang="ru-RU" sz="50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за </a:t>
            </a:r>
            <a:r>
              <a:rPr lang="ru-RU" sz="50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внимание!</a:t>
            </a:r>
            <a:endParaRPr lang="en-US" sz="50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tx1"/>
                  </a:gs>
                </a:gsLst>
                <a:lin ang="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</a:endParaRPr>
          </a:p>
        </p:txBody>
      </p:sp>
      <p:sp>
        <p:nvSpPr>
          <p:cNvPr id="34820" name="WordArt 3"/>
          <p:cNvSpPr>
            <a:spLocks noChangeArrowheads="1" noChangeShapeType="1" noTextEdit="1"/>
          </p:cNvSpPr>
          <p:nvPr/>
        </p:nvSpPr>
        <p:spPr bwMode="gray">
          <a:xfrm>
            <a:off x="2286000" y="3357563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  <a:endParaRPr lang="ru-RU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tx1"/>
                  </a:gs>
                </a:gsLst>
                <a:lin ang="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428596" y="500042"/>
            <a:ext cx="692948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ru-RU" sz="5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К</a:t>
            </a:r>
            <a:r>
              <a:rPr lang="ru-RU" sz="50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өңіл қойып </a:t>
            </a:r>
            <a:r>
              <a:rPr lang="ru-RU" sz="48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тыңдағаны</a:t>
            </a:r>
            <a:r>
              <a:rPr lang="kk-KZ" sz="48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ңы</a:t>
            </a:r>
            <a:r>
              <a:rPr lang="ru-RU" sz="48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зғ</a:t>
            </a:r>
            <a:r>
              <a:rPr lang="ru-RU" sz="50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а рахмет</a:t>
            </a:r>
            <a:r>
              <a:rPr lang="ru-RU" sz="5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!</a:t>
            </a:r>
            <a:endParaRPr lang="en-US" sz="50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0"/>
          <p:cNvSpPr>
            <a:spLocks noChangeArrowheads="1"/>
          </p:cNvSpPr>
          <p:nvPr/>
        </p:nvSpPr>
        <p:spPr bwMode="auto">
          <a:xfrm>
            <a:off x="571500" y="928688"/>
            <a:ext cx="8286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k-KZ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Заголовок 9"/>
          <p:cNvSpPr>
            <a:spLocks noGrp="1"/>
          </p:cNvSpPr>
          <p:nvPr>
            <p:ph type="title"/>
          </p:nvPr>
        </p:nvSpPr>
        <p:spPr>
          <a:xfrm>
            <a:off x="1000125" y="642938"/>
            <a:ext cx="6248400" cy="487362"/>
          </a:xfrm>
        </p:spPr>
        <p:txBody>
          <a:bodyPr/>
          <a:lstStyle/>
          <a:p>
            <a:pPr eaLnBrk="1" hangingPunct="1"/>
            <a:r>
              <a:rPr lang="kk-KZ" sz="44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Анықтамасы:</a:t>
            </a:r>
            <a:endParaRPr lang="ru-RU" sz="4400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11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429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Критериалды бағалау-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берудің мақсаты мен мазмұнына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оқушының  оқу- танымдық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құзырлығын қалыптастыруда  алдын-ала  белгіленген 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жетістіктермен салыстыру үрдісі </a:t>
            </a:r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3" descr="D:\ФОТО  С ДЕТЬМИ\РИСУНКИ\сова\511539-1516be7765ce80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357188"/>
            <a:ext cx="12144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313" y="2000250"/>
            <a:ext cx="8929687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kk-KZ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 оқыту сапасын жоғарлату</a:t>
            </a:r>
          </a:p>
          <a:p>
            <a:pPr algn="ctr">
              <a:defRPr/>
            </a:pPr>
            <a:endParaRPr lang="kk-KZ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>
              <a:buFont typeface="Wingdings" pitchFamily="2" charset="2"/>
              <a:buChar char="ü"/>
              <a:defRPr/>
            </a:pPr>
            <a:r>
              <a:rPr lang="kk-KZ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 </a:t>
            </a:r>
            <a:r>
              <a:rPr lang="en-US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бітірушілердің білімін  халықаралық стандартқа сәйкестендір</a:t>
            </a:r>
            <a:r>
              <a:rPr lang="kk-KZ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у.</a:t>
            </a:r>
            <a:r>
              <a:rPr lang="kk-KZ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8195" name="Прямоугольник 11"/>
          <p:cNvSpPr>
            <a:spLocks noChangeArrowheads="1"/>
          </p:cNvSpPr>
          <p:nvPr/>
        </p:nvSpPr>
        <p:spPr bwMode="auto">
          <a:xfrm>
            <a:off x="714375" y="357188"/>
            <a:ext cx="7215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000" b="1" i="1">
                <a:latin typeface="Times New Roman" pitchFamily="18" charset="0"/>
                <a:cs typeface="Times New Roman" pitchFamily="18" charset="0"/>
              </a:rPr>
              <a:t>Критериалды бағалауды енгізудің мақсаты:  </a:t>
            </a:r>
          </a:p>
        </p:txBody>
      </p:sp>
      <p:pic>
        <p:nvPicPr>
          <p:cNvPr id="8196" name="Picture 2" descr="D:\ФОТО  С ДЕТЬМИ\РИСУНКИ\origin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12949" b="7520"/>
          <a:stretch>
            <a:fillRect/>
          </a:stretch>
        </p:blipFill>
        <p:spPr bwMode="auto">
          <a:xfrm>
            <a:off x="5857875" y="3286125"/>
            <a:ext cx="3071813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 descr="CAK1MDG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545138"/>
            <a:ext cx="142875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95536" y="764704"/>
            <a:ext cx="85689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бағалаудың міндеттері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Сабақтың әр  бөліктеріндегі әр оқушының дайындық деңгейін анықтауға;</a:t>
            </a:r>
            <a:endParaRPr lang="ru-RU" sz="2400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Бағдарламаға сәйкес оқу мақсаттарын орындау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қабілеті;</a:t>
            </a:r>
            <a:endParaRPr lang="ru-RU" sz="2400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оқушының 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жетістігін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бақылауға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Оқушының білім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барысындағы қателіктері 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олқылықтарын айқындауға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 түрлі жұмыс барысындағы алған өз бағасының  әділдігіне көзін жеткізуге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 бағдарламасының тиімділігін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саралауға;</a:t>
            </a:r>
            <a:endParaRPr lang="ru-RU" sz="2400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 үдерісі 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білімнің меңгерілуі туралы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 мен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мұғалім және ата-ана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арасындағы кері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қамтамасыз етуге</a:t>
            </a:r>
            <a:endParaRPr lang="ru-RU" sz="2400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1142984"/>
          <a:ext cx="885828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 rot="17825507">
            <a:off x="-901398" y="3559214"/>
            <a:ext cx="615053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800" b="1" dirty="0">
                <a:ln w="11430"/>
                <a:solidFill>
                  <a:srgbClr val="002060"/>
                </a:solidFill>
              </a:rPr>
              <a:t>Білім сапасын бағалау жүйесінде</a:t>
            </a:r>
          </a:p>
          <a:p>
            <a:pPr algn="ctr">
              <a:defRPr/>
            </a:pPr>
            <a:r>
              <a:rPr lang="kk-KZ" sz="2800" b="1" dirty="0">
                <a:ln w="11430"/>
                <a:solidFill>
                  <a:srgbClr val="002060"/>
                </a:solidFill>
              </a:rPr>
              <a:t>жаңарту мәселесі</a:t>
            </a:r>
            <a:endParaRPr lang="ru-RU" sz="2800" b="1" dirty="0">
              <a:ln w="11430"/>
              <a:solidFill>
                <a:srgbClr val="002060"/>
              </a:solidFill>
            </a:endParaRPr>
          </a:p>
        </p:txBody>
      </p:sp>
      <p:pic>
        <p:nvPicPr>
          <p:cNvPr id="9220" name="Picture 2" descr="D:\ФОТО  С ДЕТЬМИ\РИСУНКИ\images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071688"/>
            <a:ext cx="18653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571625" y="571500"/>
            <a:ext cx="6178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4000" b="1" i="1">
                <a:solidFill>
                  <a:srgbClr val="7030A0"/>
                </a:solidFill>
              </a:rPr>
              <a:t>Ұстанымдар негіздері:</a:t>
            </a:r>
            <a:endParaRPr lang="ru-RU" sz="4000" b="1" i="1">
              <a:solidFill>
                <a:srgbClr val="7030A0"/>
              </a:solidFill>
            </a:endParaRPr>
          </a:p>
        </p:txBody>
      </p:sp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214313" y="1643063"/>
            <a:ext cx="9144000" cy="4643437"/>
          </a:xfrm>
        </p:spPr>
        <p:txBody>
          <a:bodyPr/>
          <a:lstStyle/>
          <a:p>
            <a:pPr algn="l" eaLnBrk="1" hangingPunct="1"/>
            <a:r>
              <a:rPr lang="kk-KZ" sz="3200" smtClean="0">
                <a:solidFill>
                  <a:srgbClr val="002060"/>
                </a:solidFill>
              </a:rPr>
              <a:t>1</a:t>
            </a:r>
            <a: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Бағамен оқушының жұмысы бағаланады.</a:t>
            </a:r>
            <a:b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Дескрипторлар оқушыға алдын-ала белгілі   </a:t>
            </a:r>
            <a:b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болуы шарт.</a:t>
            </a:r>
            <a:b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Оқушы өз білім деңгейін анықтай алуы қажет.</a:t>
            </a:r>
            <a:b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Нақты білімділік мақсатты бағалауы қажет.</a:t>
            </a:r>
            <a:r>
              <a:rPr lang="kk-KZ" sz="3200" smtClean="0">
                <a:solidFill>
                  <a:srgbClr val="002060"/>
                </a:solidFill>
              </a:rPr>
              <a:t/>
            </a:r>
            <a:br>
              <a:rPr lang="kk-KZ" sz="3200" smtClean="0">
                <a:solidFill>
                  <a:srgbClr val="002060"/>
                </a:solidFill>
              </a:rPr>
            </a:br>
            <a:r>
              <a:rPr lang="kk-KZ" sz="3200" smtClean="0">
                <a:solidFill>
                  <a:srgbClr val="002060"/>
                </a:solidFill>
              </a:rPr>
              <a:t/>
            </a:r>
            <a:br>
              <a:rPr lang="kk-KZ" sz="3200" smtClean="0">
                <a:solidFill>
                  <a:srgbClr val="002060"/>
                </a:solidFill>
              </a:rPr>
            </a:br>
            <a:r>
              <a:rPr lang="kk-KZ" sz="3200" smtClean="0">
                <a:solidFill>
                  <a:srgbClr val="002060"/>
                </a:solidFill>
              </a:rPr>
              <a:t/>
            </a:r>
            <a:br>
              <a:rPr lang="kk-KZ" sz="3200" smtClean="0">
                <a:solidFill>
                  <a:srgbClr val="002060"/>
                </a:solidFill>
              </a:rPr>
            </a:br>
            <a:endParaRPr lang="ru-RU" sz="3200" smtClean="0">
              <a:solidFill>
                <a:srgbClr val="002060"/>
              </a:solidFill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 b="28386"/>
          <a:stretch>
            <a:fillRect/>
          </a:stretch>
        </p:blipFill>
        <p:spPr bwMode="auto">
          <a:xfrm>
            <a:off x="0" y="5429250"/>
            <a:ext cx="3143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 b="28386"/>
          <a:stretch>
            <a:fillRect/>
          </a:stretch>
        </p:blipFill>
        <p:spPr bwMode="auto">
          <a:xfrm>
            <a:off x="2928938" y="5429250"/>
            <a:ext cx="3143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2" cstate="print"/>
          <a:srcRect b="28386"/>
          <a:stretch>
            <a:fillRect/>
          </a:stretch>
        </p:blipFill>
        <p:spPr bwMode="auto">
          <a:xfrm>
            <a:off x="6000750" y="5429250"/>
            <a:ext cx="3143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ФОТО  С ДЕТЬМИ\РИСУНКИ\open-book-with-inkwell-and-pen-dictionary-pixmac-photo-44278181.jpg"/>
          <p:cNvPicPr>
            <a:picLocks noChangeAspect="1" noChangeArrowheads="1"/>
          </p:cNvPicPr>
          <p:nvPr/>
        </p:nvPicPr>
        <p:blipFill>
          <a:blip r:embed="rId2" cstate="print"/>
          <a:srcRect b="8928"/>
          <a:stretch>
            <a:fillRect/>
          </a:stretch>
        </p:blipFill>
        <p:spPr bwMode="auto">
          <a:xfrm>
            <a:off x="4262438" y="3357563"/>
            <a:ext cx="48815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1285875" y="500063"/>
            <a:ext cx="6248400" cy="1096962"/>
          </a:xfrm>
        </p:spPr>
        <p:txBody>
          <a:bodyPr/>
          <a:lstStyle/>
          <a:p>
            <a:pPr eaLnBrk="1" hangingPunct="1"/>
            <a:r>
              <a:rPr lang="kk-KZ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Критериалды  бағалаудың басты  ерекшелігі:</a:t>
            </a:r>
            <a:endParaRPr lang="ru-RU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5572125" cy="5143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smtClean="0">
                <a:latin typeface="Times New Roman" pitchFamily="18" charset="0"/>
                <a:cs typeface="Times New Roman" pitchFamily="18" charset="0"/>
              </a:rPr>
              <a:t>алдын-ала ұсынылған бағалау шкаласы;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600" b="1" smtClean="0">
                <a:latin typeface="Times New Roman" pitchFamily="18" charset="0"/>
                <a:cs typeface="Times New Roman" pitchFamily="18" charset="0"/>
              </a:rPr>
              <a:t> анық, айқындылығы;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600" b="1" smtClean="0">
                <a:latin typeface="Times New Roman" pitchFamily="18" charset="0"/>
                <a:cs typeface="Times New Roman" pitchFamily="18" charset="0"/>
              </a:rPr>
              <a:t> бағаның әділдігі;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600" b="1" smtClean="0">
                <a:latin typeface="Times New Roman" pitchFamily="18" charset="0"/>
                <a:cs typeface="Times New Roman" pitchFamily="18" charset="0"/>
              </a:rPr>
              <a:t> өзін бағалауға мүмкіндіктің берілуі</a:t>
            </a: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14688" y="1357313"/>
            <a:ext cx="3286125" cy="10715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5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FF0000"/>
                </a:solidFill>
              </a:rPr>
              <a:t>Бағалау функциялары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71813" y="4214813"/>
            <a:ext cx="3429000" cy="10001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FF0000"/>
                </a:solidFill>
              </a:rPr>
              <a:t>Принциптері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00313" y="2143125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3" y="2857500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643563" y="2857500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000875" y="2214563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357438" y="5143500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5500688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15125" y="5214938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571500" y="214313"/>
            <a:ext cx="78120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Критериалды бағалаудың </a:t>
            </a:r>
          </a:p>
          <a:p>
            <a:pPr algn="ctr"/>
            <a:r>
              <a:rPr lang="kk-KZ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функциялары:</a:t>
            </a:r>
            <a:endParaRPr lang="ru-RU" sz="32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Box 11"/>
          <p:cNvSpPr txBox="1">
            <a:spLocks noChangeArrowheads="1"/>
          </p:cNvSpPr>
          <p:nvPr/>
        </p:nvSpPr>
        <p:spPr bwMode="auto">
          <a:xfrm>
            <a:off x="1143000" y="2786063"/>
            <a:ext cx="2936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>
                <a:solidFill>
                  <a:srgbClr val="7030A0"/>
                </a:solidFill>
              </a:rPr>
              <a:t>Ынталандыру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3000375" y="3429000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 </a:t>
            </a:r>
            <a:r>
              <a:rPr lang="kk-KZ" sz="2400" b="1">
                <a:solidFill>
                  <a:srgbClr val="7030A0"/>
                </a:solidFill>
              </a:rPr>
              <a:t>Белсенділік</a:t>
            </a:r>
            <a:endParaRPr lang="ru-RU" sz="2000" b="1">
              <a:solidFill>
                <a:srgbClr val="7030A0"/>
              </a:solidFill>
            </a:endParaRP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5000625" y="3429000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7030A0"/>
                </a:solidFill>
              </a:rPr>
              <a:t>  </a:t>
            </a:r>
            <a:r>
              <a:rPr lang="en-US" sz="2400" b="1">
                <a:solidFill>
                  <a:srgbClr val="7030A0"/>
                </a:solidFill>
              </a:rPr>
              <a:t> </a:t>
            </a:r>
            <a:r>
              <a:rPr lang="kk-KZ" sz="2400" b="1">
                <a:solidFill>
                  <a:srgbClr val="7030A0"/>
                </a:solidFill>
              </a:rPr>
              <a:t>Түзету</a:t>
            </a:r>
            <a:endParaRPr lang="ru-RU" sz="2000" b="1">
              <a:solidFill>
                <a:srgbClr val="7030A0"/>
              </a:solidFill>
            </a:endParaRP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3929063" y="6000750"/>
            <a:ext cx="163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7030A0"/>
                </a:solidFill>
              </a:rPr>
              <a:t>Әділдік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1357313" y="5857875"/>
            <a:ext cx="233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Нақтылық</a:t>
            </a:r>
            <a:endParaRPr lang="ru-RU" sz="28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5" name="TextBox 19"/>
          <p:cNvSpPr txBox="1">
            <a:spLocks noChangeArrowheads="1"/>
          </p:cNvSpPr>
          <p:nvPr/>
        </p:nvSpPr>
        <p:spPr bwMode="auto">
          <a:xfrm>
            <a:off x="6286500" y="2714625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7030A0"/>
                </a:solidFill>
              </a:rPr>
              <a:t>Дамытушы</a:t>
            </a:r>
            <a:endParaRPr lang="ru-RU" sz="2000" b="1">
              <a:solidFill>
                <a:srgbClr val="7030A0"/>
              </a:solidFill>
            </a:endParaRPr>
          </a:p>
        </p:txBody>
      </p:sp>
      <p:sp>
        <p:nvSpPr>
          <p:cNvPr id="12306" name="TextBox 20"/>
          <p:cNvSpPr txBox="1">
            <a:spLocks noChangeArrowheads="1"/>
          </p:cNvSpPr>
          <p:nvPr/>
        </p:nvSpPr>
        <p:spPr bwMode="auto">
          <a:xfrm>
            <a:off x="6072188" y="5857875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  </a:t>
            </a:r>
            <a:r>
              <a:rPr lang="kk-KZ" sz="2400" b="1">
                <a:solidFill>
                  <a:srgbClr val="7030A0"/>
                </a:solidFill>
              </a:rPr>
              <a:t>Жүйелік</a:t>
            </a:r>
            <a:endParaRPr lang="ru-RU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9gl">
  <a:themeElements>
    <a:clrScheme name="Тема Offic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cdb2004169gl</Template>
  <TotalTime>577</TotalTime>
  <Words>428</Words>
  <Application>Microsoft Office PowerPoint</Application>
  <PresentationFormat>Экран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cdb2004169gl</vt:lpstr>
      <vt:lpstr>Image</vt:lpstr>
      <vt:lpstr>Слайд 1</vt:lpstr>
      <vt:lpstr>Слайд 2</vt:lpstr>
      <vt:lpstr>Анықтамасы:</vt:lpstr>
      <vt:lpstr>Слайд 4</vt:lpstr>
      <vt:lpstr>Слайд 5</vt:lpstr>
      <vt:lpstr>Слайд 6</vt:lpstr>
      <vt:lpstr>1.  Бағамен оқушының жұмысы бағаланады. 2.  Дескрипторлар оқушыға алдын-ала белгілі         болуы шарт. 3. Оқушы өз білім деңгейін анықтай алуы қажет. 4. Нақты білімділік мақсатты бағалауы қажет.   </vt:lpstr>
      <vt:lpstr>Критериалды  бағалаудың басты  ерекшелігі:</vt:lpstr>
      <vt:lpstr>Слайд 9</vt:lpstr>
      <vt:lpstr>Слайд 10</vt:lpstr>
      <vt:lpstr>Слайд 11</vt:lpstr>
      <vt:lpstr>Слайд 12</vt:lpstr>
      <vt:lpstr>Критериалды бағалау :</vt:lpstr>
      <vt:lpstr>Слайд 14</vt:lpstr>
      <vt:lpstr>Слайд 15</vt:lpstr>
      <vt:lpstr>Слайд 16</vt:lpstr>
      <vt:lpstr>Слайд 17</vt:lpstr>
      <vt:lpstr>Слайд 18</vt:lpstr>
      <vt:lpstr>Критериалды   оқытудың маңыздылығы: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54</cp:revision>
  <dcterms:created xsi:type="dcterms:W3CDTF">2011-10-14T09:11:52Z</dcterms:created>
  <dcterms:modified xsi:type="dcterms:W3CDTF">2016-09-18T17:14:56Z</dcterms:modified>
</cp:coreProperties>
</file>